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56" r:id="rId2"/>
    <p:sldId id="348" r:id="rId3"/>
    <p:sldId id="349" r:id="rId4"/>
    <p:sldId id="350" r:id="rId5"/>
    <p:sldId id="351" r:id="rId6"/>
    <p:sldId id="352" r:id="rId7"/>
    <p:sldId id="302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391" r:id="rId47"/>
    <p:sldId id="392" r:id="rId48"/>
    <p:sldId id="393" r:id="rId49"/>
    <p:sldId id="394" r:id="rId50"/>
    <p:sldId id="395" r:id="rId51"/>
    <p:sldId id="396" r:id="rId52"/>
    <p:sldId id="282" r:id="rId53"/>
    <p:sldId id="283" r:id="rId54"/>
    <p:sldId id="284" r:id="rId55"/>
    <p:sldId id="285" r:id="rId56"/>
    <p:sldId id="288" r:id="rId57"/>
    <p:sldId id="289" r:id="rId58"/>
    <p:sldId id="290" r:id="rId59"/>
    <p:sldId id="291" r:id="rId60"/>
    <p:sldId id="292" r:id="rId61"/>
    <p:sldId id="293" r:id="rId62"/>
    <p:sldId id="294" r:id="rId63"/>
    <p:sldId id="295" r:id="rId64"/>
    <p:sldId id="296" r:id="rId65"/>
    <p:sldId id="297" r:id="rId6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C4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83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80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11560-DC55-47BF-8E1E-6089AF29C7F3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C509F-2BD4-444B-B50D-51F112192E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475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Ícones SICOOB</a:t>
            </a:r>
          </a:p>
        </p:txBody>
      </p:sp>
    </p:spTree>
    <p:extLst>
      <p:ext uri="{BB962C8B-B14F-4D97-AF65-F5344CB8AC3E}">
        <p14:creationId xmlns:p14="http://schemas.microsoft.com/office/powerpoint/2010/main" val="2686785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Ícones SICOOB</a:t>
            </a:r>
          </a:p>
        </p:txBody>
      </p:sp>
    </p:spTree>
    <p:extLst>
      <p:ext uri="{BB962C8B-B14F-4D97-AF65-F5344CB8AC3E}">
        <p14:creationId xmlns:p14="http://schemas.microsoft.com/office/powerpoint/2010/main" val="2608651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Ícones SICOOB</a:t>
            </a:r>
          </a:p>
        </p:txBody>
      </p:sp>
    </p:spTree>
    <p:extLst>
      <p:ext uri="{BB962C8B-B14F-4D97-AF65-F5344CB8AC3E}">
        <p14:creationId xmlns:p14="http://schemas.microsoft.com/office/powerpoint/2010/main" val="1620617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Ícones SICOOB</a:t>
            </a:r>
          </a:p>
        </p:txBody>
      </p:sp>
    </p:spTree>
    <p:extLst>
      <p:ext uri="{BB962C8B-B14F-4D97-AF65-F5344CB8AC3E}">
        <p14:creationId xmlns:p14="http://schemas.microsoft.com/office/powerpoint/2010/main" val="3542866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3D10AA-291D-69B7-84AE-15029B1C23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506EE49-FD1A-46A1-66D1-FD3A4ADED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2D2DB6-2420-695D-2A59-D7C9D9A9B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CEB8B40-DB3C-4D14-1317-E9F517C9B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BFAFBB-420E-08F2-01F9-7D05E99BD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3223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BC6E10-951A-A787-0046-A079690E5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DD638AE-9803-594E-8FBE-67582F49CC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D89CCB-9A00-91C4-D738-601F1B3E8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987B49-0B5A-A94A-0CBB-C45B81B05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A531523-2B56-E162-A082-E82B4144B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3586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AD0DD96-D3FB-C181-4482-C7E65FA34A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EAD9389-9362-B77E-CF83-741E25FE6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6AD239D-B6C9-C5AE-687C-B14FC7FE8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CBA232A-358B-9064-D833-3D672EAD8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502A61A-6D13-E880-E31D-051632B7F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4068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EDCEB8-4005-4A44-9A80-0FD3E4DD01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2270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0B78733-C83C-4F45-8E52-1B0CA64C03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37621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4BC8BF96-647F-064C-B617-5351D64DA60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92972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6629B9A-D494-964B-987B-69D6316FD9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48323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CA44942-D7BE-534A-B524-D3FDD5838D8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03674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4E5F805-5052-484B-BC1A-3BCDD45959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59025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47471B14-B534-AD4F-A2C0-BAA777C6ED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14376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6279E48-EA1B-F342-B848-86E689DB6C2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769727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801DD6C-AE5B-914E-854A-0BB096966B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825078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CF0EAB9E-CFC9-B54A-99A2-D027872EF7C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880429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BB8F4AF2-0DA2-9147-BBCA-1E9AD5875C2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935777" y="43579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2BF5382-BD0B-9C41-8854-3DC9D32DBC7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82270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6879D850-B86F-B44C-A97B-93A715D6671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37621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587ACA6D-D899-4F48-86CF-BA1E6447B085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492972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574D5F57-487F-E548-9093-FB738B7F433E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548323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777D712C-E5BA-7641-AD15-0CF8037953C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603674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1BBC0C27-C092-584F-A8F5-32A1C7D2A0C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659025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81C9E1F-166B-F24F-A229-358BE87948C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714376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85F899B-30F3-F84F-AA23-863D0AD0353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769727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D60A1D4F-2325-6841-A077-51F49C2E066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825078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8FD278A0-3460-1A40-ADCE-FCE1759FA9A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880429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2522337-52F8-414C-985A-157FEF00287B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0935777" y="146195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E6DF03C5-7E58-3A42-849F-64B439B53CF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82270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4B14FE47-E635-7140-BDF0-2FD4E9C18642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437621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0616BC0F-818C-5D47-9922-BFCAA566D9E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2492972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83050383-5EBD-1C41-9A3C-BDEF0A593BDB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3548323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48F04688-69EE-DE4C-AA4A-9C778E9939A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603674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C93C869D-420D-F447-A32C-C04ADA1F236D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5659025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F9520C36-21C2-3746-A36B-A49B9363E1A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6714376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671FE715-455C-D34B-876C-F5D9BCF85713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7769727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90AF4281-F9C2-4044-AB59-5B9AE82B5F9F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8825078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7" name="Picture Placeholder 2">
            <a:extLst>
              <a:ext uri="{FF2B5EF4-FFF2-40B4-BE49-F238E27FC236}">
                <a16:creationId xmlns:a16="http://schemas.microsoft.com/office/drawing/2014/main" id="{2C5B9CFD-D9E3-D04E-8875-DD624D2B0BFC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9880429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8" name="Picture Placeholder 2">
            <a:extLst>
              <a:ext uri="{FF2B5EF4-FFF2-40B4-BE49-F238E27FC236}">
                <a16:creationId xmlns:a16="http://schemas.microsoft.com/office/drawing/2014/main" id="{D35F0240-A439-4A43-B74D-35F4F6ED1E81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0935777" y="248811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F938838A-7179-8B48-BE6B-AA71CECF46D0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382270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313C9994-440E-414C-91CD-CEC6797CE368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1437621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D314859E-250B-C64A-9076-72C53A7288E2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2492972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6DBADED4-96F8-B243-86B7-730CE15D1D86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3548323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C9F8885B-E941-CE48-A0D9-498D813D7CE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4603674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8A98DB76-5B00-0042-BC74-A2E39C791B8C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5659025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A128BF1C-A8D6-B740-B1EA-22A290E48485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714376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8B2098A6-01B2-7B4E-89BF-CCE9276FBE9F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7769727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8E336381-3FFB-B840-A905-427DDD58D902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825078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885307DC-077A-2A48-BD81-333FC56FFBE3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9880429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49" name="Picture Placeholder 2">
            <a:extLst>
              <a:ext uri="{FF2B5EF4-FFF2-40B4-BE49-F238E27FC236}">
                <a16:creationId xmlns:a16="http://schemas.microsoft.com/office/drawing/2014/main" id="{43600944-EBD1-974E-9090-F107E96A5185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10935777" y="3524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0" name="Picture Placeholder 2">
            <a:extLst>
              <a:ext uri="{FF2B5EF4-FFF2-40B4-BE49-F238E27FC236}">
                <a16:creationId xmlns:a16="http://schemas.microsoft.com/office/drawing/2014/main" id="{7E393F86-E4CB-124F-8D87-198DE11D5C09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382270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20FDE77D-382D-9D43-B015-DCB6D65BB3C8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1437621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EF3FB119-4945-B54C-B871-04B174DCF172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2492972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26166312-59AF-1247-B375-FA1318E28E9A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3548323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4" name="Picture Placeholder 2">
            <a:extLst>
              <a:ext uri="{FF2B5EF4-FFF2-40B4-BE49-F238E27FC236}">
                <a16:creationId xmlns:a16="http://schemas.microsoft.com/office/drawing/2014/main" id="{D6C54335-2321-3648-B33D-25C4F2C13038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4603674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5" name="Picture Placeholder 2">
            <a:extLst>
              <a:ext uri="{FF2B5EF4-FFF2-40B4-BE49-F238E27FC236}">
                <a16:creationId xmlns:a16="http://schemas.microsoft.com/office/drawing/2014/main" id="{063BC83D-62DC-F44F-955F-A2282D7E600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5659025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6" name="Picture Placeholder 2">
            <a:extLst>
              <a:ext uri="{FF2B5EF4-FFF2-40B4-BE49-F238E27FC236}">
                <a16:creationId xmlns:a16="http://schemas.microsoft.com/office/drawing/2014/main" id="{6B9CC25D-CBFB-BA4B-8FBC-C31FC9E4BCEA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6714376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7" name="Picture Placeholder 2">
            <a:extLst>
              <a:ext uri="{FF2B5EF4-FFF2-40B4-BE49-F238E27FC236}">
                <a16:creationId xmlns:a16="http://schemas.microsoft.com/office/drawing/2014/main" id="{ADC064A8-2C39-2945-9278-DEC9B450B62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7769727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8" name="Picture Placeholder 2">
            <a:extLst>
              <a:ext uri="{FF2B5EF4-FFF2-40B4-BE49-F238E27FC236}">
                <a16:creationId xmlns:a16="http://schemas.microsoft.com/office/drawing/2014/main" id="{A3EAA3BE-CFB8-5A4D-A029-7E95C6C20B80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825078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59" name="Picture Placeholder 2">
            <a:extLst>
              <a:ext uri="{FF2B5EF4-FFF2-40B4-BE49-F238E27FC236}">
                <a16:creationId xmlns:a16="http://schemas.microsoft.com/office/drawing/2014/main" id="{6C8D3735-0E91-1F47-83B3-14310472B81A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9880429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0" name="Picture Placeholder 2">
            <a:extLst>
              <a:ext uri="{FF2B5EF4-FFF2-40B4-BE49-F238E27FC236}">
                <a16:creationId xmlns:a16="http://schemas.microsoft.com/office/drawing/2014/main" id="{7534D1EB-A1C2-FE4D-800C-E95C24A11E77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>
          <a:xfrm>
            <a:off x="10935777" y="4540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1" name="Picture Placeholder 2">
            <a:extLst>
              <a:ext uri="{FF2B5EF4-FFF2-40B4-BE49-F238E27FC236}">
                <a16:creationId xmlns:a16="http://schemas.microsoft.com/office/drawing/2014/main" id="{F417F688-9BC2-8944-BF11-0C0713D4849B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>
          <a:xfrm>
            <a:off x="382270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2" name="Picture Placeholder 2">
            <a:extLst>
              <a:ext uri="{FF2B5EF4-FFF2-40B4-BE49-F238E27FC236}">
                <a16:creationId xmlns:a16="http://schemas.microsoft.com/office/drawing/2014/main" id="{462293EC-F379-1D48-88A7-CAB8968A22A2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>
          <a:xfrm>
            <a:off x="1437621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3" name="Picture Placeholder 2">
            <a:extLst>
              <a:ext uri="{FF2B5EF4-FFF2-40B4-BE49-F238E27FC236}">
                <a16:creationId xmlns:a16="http://schemas.microsoft.com/office/drawing/2014/main" id="{5FC9B75F-B827-C643-9F01-446281309404}"/>
              </a:ext>
            </a:extLst>
          </p:cNvPr>
          <p:cNvSpPr>
            <a:spLocks noGrp="1"/>
          </p:cNvSpPr>
          <p:nvPr>
            <p:ph type="pic" sz="quarter" idx="67"/>
          </p:nvPr>
        </p:nvSpPr>
        <p:spPr>
          <a:xfrm>
            <a:off x="2492972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4" name="Picture Placeholder 2">
            <a:extLst>
              <a:ext uri="{FF2B5EF4-FFF2-40B4-BE49-F238E27FC236}">
                <a16:creationId xmlns:a16="http://schemas.microsoft.com/office/drawing/2014/main" id="{864B595A-2940-9844-99AF-0971B1C54D42}"/>
              </a:ext>
            </a:extLst>
          </p:cNvPr>
          <p:cNvSpPr>
            <a:spLocks noGrp="1"/>
          </p:cNvSpPr>
          <p:nvPr>
            <p:ph type="pic" sz="quarter" idx="68"/>
          </p:nvPr>
        </p:nvSpPr>
        <p:spPr>
          <a:xfrm>
            <a:off x="3548323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5" name="Picture Placeholder 2">
            <a:extLst>
              <a:ext uri="{FF2B5EF4-FFF2-40B4-BE49-F238E27FC236}">
                <a16:creationId xmlns:a16="http://schemas.microsoft.com/office/drawing/2014/main" id="{5408637D-2302-EC4A-AC27-7E06514E20BB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4603674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6" name="Picture Placeholder 2">
            <a:extLst>
              <a:ext uri="{FF2B5EF4-FFF2-40B4-BE49-F238E27FC236}">
                <a16:creationId xmlns:a16="http://schemas.microsoft.com/office/drawing/2014/main" id="{D29310A0-6222-3F43-B405-D37660D5EBDD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5659025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7" name="Picture Placeholder 2">
            <a:extLst>
              <a:ext uri="{FF2B5EF4-FFF2-40B4-BE49-F238E27FC236}">
                <a16:creationId xmlns:a16="http://schemas.microsoft.com/office/drawing/2014/main" id="{0415397A-5766-7C49-A6CF-98E3D62F65F6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6714376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8" name="Picture Placeholder 2">
            <a:extLst>
              <a:ext uri="{FF2B5EF4-FFF2-40B4-BE49-F238E27FC236}">
                <a16:creationId xmlns:a16="http://schemas.microsoft.com/office/drawing/2014/main" id="{B2421CC0-E10A-1D4D-A446-D40ED277F3E2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7769727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69" name="Picture Placeholder 2">
            <a:extLst>
              <a:ext uri="{FF2B5EF4-FFF2-40B4-BE49-F238E27FC236}">
                <a16:creationId xmlns:a16="http://schemas.microsoft.com/office/drawing/2014/main" id="{093783DD-D26C-1944-86C0-FF001B887185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8825078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70" name="Picture Placeholder 2">
            <a:extLst>
              <a:ext uri="{FF2B5EF4-FFF2-40B4-BE49-F238E27FC236}">
                <a16:creationId xmlns:a16="http://schemas.microsoft.com/office/drawing/2014/main" id="{95A3ADE2-FA53-8E4B-B77C-BBDC35F33FBB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9880429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  <p:sp>
        <p:nvSpPr>
          <p:cNvPr id="71" name="Picture Placeholder 2">
            <a:extLst>
              <a:ext uri="{FF2B5EF4-FFF2-40B4-BE49-F238E27FC236}">
                <a16:creationId xmlns:a16="http://schemas.microsoft.com/office/drawing/2014/main" id="{24D914A9-D84A-1F48-A698-978B8CCC6F74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10935777" y="5556437"/>
            <a:ext cx="905751" cy="905323"/>
          </a:xfr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90051860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EFEBBD-F17A-2340-658A-51F739263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44BEFB-E756-D166-3AFF-7EE8C65AA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F61D30-C617-2039-2EC3-424FEEB2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AAF973-6DAD-28AB-C0AD-EDB8E481C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8CDBDF2-4539-FCD9-464B-3045FFB67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911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2F7478-5ADC-D1A5-35C3-880D06CFB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B515F17-8F04-92A3-DE6F-F9E4C02AD5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DD3159-D23E-6288-E158-C06F51CA4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301E1A4-AB6B-3455-AB66-A169DA850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BB251B-849D-F835-4F34-53CFCFC01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5478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C0AF1C-ED60-4915-8D3D-56A9F19AB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0E2CC36-887D-C264-9839-A86D8CBDBD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138F5DB-8B4A-CC3B-4D33-8B88AE468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D89390-6EE2-6002-EED5-E35C892F4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3513D06-8642-4B32-4272-7565AC6E5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CDF07EF-1325-B01E-FE70-A763F0730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2104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175646-7303-C4D9-FF40-5AA5A8370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6413258-CC43-3E96-AC92-BFCEBD985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6D96B1A-C3DB-ACDD-2815-9495DF7FFA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A5D46A5-4A30-6287-79D0-AD52346DC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5113D37-A3F1-E706-D0DF-00D6240E98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62E26DC-FBC6-3273-CCC5-3C184AAB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72E0EA7-A5BB-18BD-3892-4467FACF0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17E01C8-8921-4EAE-B6FA-A6F0C39AB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054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A7292-25FB-83A4-692B-682C39AA8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5822827-292E-DA0A-A81F-7C331E0A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06762BA-7D04-0912-12A0-140F553E4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E2C6CC4-A4E4-46E1-567D-C1091F90B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8266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B6C8F7A-105B-DBB8-90C0-3C30501BA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DEC76A7-235B-E121-9E6C-D65FC0225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1B8135C-610D-C359-612E-617826BDD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3742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78F9E8-43D5-638D-2777-EC9B14A02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B8FF84A-2F57-DCC4-469D-7FB0E333B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D75FC95-9AD8-8A23-5F95-35C923C0A3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FCC1068-BD17-47C9-49CD-31842ED1F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84409BC-753D-1D86-B23C-74D354A03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E5FFA61-A79B-B405-3C2A-E49D82087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9270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DF5B6E-06D3-A037-B5A2-D3882C393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7412F25-5DFA-35A3-CFCD-735A53DAB4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09F163B-9B11-F740-4FE7-423339E508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718650E-884C-1326-AA62-807900FD3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AD87B5D-1713-A471-9183-E665734D7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7B9C5D-8403-FB8D-75B6-30BC1C41A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4223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5059F9E-9369-A61A-621B-950568FD3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EE258F3-B7C8-92C1-94CF-3D50E0D7A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DAD5C07-212F-2103-7F27-33E62B8335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DF658-045F-4912-AB72-7489D5D4F068}" type="datetimeFigureOut">
              <a:rPr lang="pt-BR" smtClean="0"/>
              <a:t>01/03/2023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3ED9DF4-B30E-7DAF-14C6-FAB161E302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D95723B-5D49-41B8-D1EE-2039A8D90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FADC3-28E9-406A-9806-CF4424F96C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8363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0.png"/><Relationship Id="rId18" Type="http://schemas.openxmlformats.org/officeDocument/2006/relationships/image" Target="../media/image75.png"/><Relationship Id="rId26" Type="http://schemas.openxmlformats.org/officeDocument/2006/relationships/image" Target="../media/image83.png"/><Relationship Id="rId39" Type="http://schemas.openxmlformats.org/officeDocument/2006/relationships/image" Target="../media/image96.png"/><Relationship Id="rId21" Type="http://schemas.openxmlformats.org/officeDocument/2006/relationships/image" Target="../media/image78.png"/><Relationship Id="rId34" Type="http://schemas.openxmlformats.org/officeDocument/2006/relationships/image" Target="../media/image91.png"/><Relationship Id="rId42" Type="http://schemas.openxmlformats.org/officeDocument/2006/relationships/image" Target="../media/image99.png"/><Relationship Id="rId47" Type="http://schemas.openxmlformats.org/officeDocument/2006/relationships/image" Target="../media/image104.png"/><Relationship Id="rId50" Type="http://schemas.openxmlformats.org/officeDocument/2006/relationships/image" Target="../media/image107.png"/><Relationship Id="rId55" Type="http://schemas.openxmlformats.org/officeDocument/2006/relationships/image" Target="../media/image112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3.png"/><Relationship Id="rId29" Type="http://schemas.openxmlformats.org/officeDocument/2006/relationships/image" Target="../media/image86.png"/><Relationship Id="rId11" Type="http://schemas.openxmlformats.org/officeDocument/2006/relationships/image" Target="../media/image68.png"/><Relationship Id="rId24" Type="http://schemas.openxmlformats.org/officeDocument/2006/relationships/image" Target="../media/image81.png"/><Relationship Id="rId32" Type="http://schemas.openxmlformats.org/officeDocument/2006/relationships/image" Target="../media/image89.png"/><Relationship Id="rId37" Type="http://schemas.openxmlformats.org/officeDocument/2006/relationships/image" Target="../media/image94.png"/><Relationship Id="rId40" Type="http://schemas.openxmlformats.org/officeDocument/2006/relationships/image" Target="../media/image97.png"/><Relationship Id="rId45" Type="http://schemas.openxmlformats.org/officeDocument/2006/relationships/image" Target="../media/image102.png"/><Relationship Id="rId53" Type="http://schemas.openxmlformats.org/officeDocument/2006/relationships/image" Target="../media/image110.png"/><Relationship Id="rId58" Type="http://schemas.openxmlformats.org/officeDocument/2006/relationships/image" Target="../media/image115.png"/><Relationship Id="rId5" Type="http://schemas.openxmlformats.org/officeDocument/2006/relationships/image" Target="../media/image62.png"/><Relationship Id="rId61" Type="http://schemas.openxmlformats.org/officeDocument/2006/relationships/image" Target="../media/image118.png"/><Relationship Id="rId19" Type="http://schemas.openxmlformats.org/officeDocument/2006/relationships/image" Target="../media/image76.png"/><Relationship Id="rId14" Type="http://schemas.openxmlformats.org/officeDocument/2006/relationships/image" Target="../media/image71.png"/><Relationship Id="rId22" Type="http://schemas.openxmlformats.org/officeDocument/2006/relationships/image" Target="../media/image79.png"/><Relationship Id="rId27" Type="http://schemas.openxmlformats.org/officeDocument/2006/relationships/image" Target="../media/image84.png"/><Relationship Id="rId30" Type="http://schemas.openxmlformats.org/officeDocument/2006/relationships/image" Target="../media/image87.png"/><Relationship Id="rId35" Type="http://schemas.openxmlformats.org/officeDocument/2006/relationships/image" Target="../media/image92.png"/><Relationship Id="rId43" Type="http://schemas.openxmlformats.org/officeDocument/2006/relationships/image" Target="../media/image100.png"/><Relationship Id="rId48" Type="http://schemas.openxmlformats.org/officeDocument/2006/relationships/image" Target="../media/image105.png"/><Relationship Id="rId56" Type="http://schemas.openxmlformats.org/officeDocument/2006/relationships/image" Target="../media/image113.png"/><Relationship Id="rId8" Type="http://schemas.openxmlformats.org/officeDocument/2006/relationships/image" Target="../media/image65.png"/><Relationship Id="rId51" Type="http://schemas.openxmlformats.org/officeDocument/2006/relationships/image" Target="../media/image108.png"/><Relationship Id="rId3" Type="http://schemas.openxmlformats.org/officeDocument/2006/relationships/image" Target="../media/image60.png"/><Relationship Id="rId12" Type="http://schemas.openxmlformats.org/officeDocument/2006/relationships/image" Target="../media/image69.png"/><Relationship Id="rId17" Type="http://schemas.openxmlformats.org/officeDocument/2006/relationships/image" Target="../media/image74.png"/><Relationship Id="rId25" Type="http://schemas.openxmlformats.org/officeDocument/2006/relationships/image" Target="../media/image82.png"/><Relationship Id="rId33" Type="http://schemas.openxmlformats.org/officeDocument/2006/relationships/image" Target="../media/image90.png"/><Relationship Id="rId38" Type="http://schemas.openxmlformats.org/officeDocument/2006/relationships/image" Target="../media/image95.png"/><Relationship Id="rId46" Type="http://schemas.openxmlformats.org/officeDocument/2006/relationships/image" Target="../media/image103.png"/><Relationship Id="rId59" Type="http://schemas.openxmlformats.org/officeDocument/2006/relationships/image" Target="../media/image116.png"/><Relationship Id="rId20" Type="http://schemas.openxmlformats.org/officeDocument/2006/relationships/image" Target="../media/image77.png"/><Relationship Id="rId41" Type="http://schemas.openxmlformats.org/officeDocument/2006/relationships/image" Target="../media/image98.png"/><Relationship Id="rId54" Type="http://schemas.openxmlformats.org/officeDocument/2006/relationships/image" Target="../media/image111.png"/><Relationship Id="rId62" Type="http://schemas.openxmlformats.org/officeDocument/2006/relationships/image" Target="../media/image1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png"/><Relationship Id="rId15" Type="http://schemas.openxmlformats.org/officeDocument/2006/relationships/image" Target="../media/image72.png"/><Relationship Id="rId23" Type="http://schemas.openxmlformats.org/officeDocument/2006/relationships/image" Target="../media/image80.png"/><Relationship Id="rId28" Type="http://schemas.openxmlformats.org/officeDocument/2006/relationships/image" Target="../media/image85.png"/><Relationship Id="rId36" Type="http://schemas.openxmlformats.org/officeDocument/2006/relationships/image" Target="../media/image93.png"/><Relationship Id="rId49" Type="http://schemas.openxmlformats.org/officeDocument/2006/relationships/image" Target="../media/image106.png"/><Relationship Id="rId57" Type="http://schemas.openxmlformats.org/officeDocument/2006/relationships/image" Target="../media/image114.png"/><Relationship Id="rId10" Type="http://schemas.openxmlformats.org/officeDocument/2006/relationships/image" Target="../media/image67.png"/><Relationship Id="rId31" Type="http://schemas.openxmlformats.org/officeDocument/2006/relationships/image" Target="../media/image88.png"/><Relationship Id="rId44" Type="http://schemas.openxmlformats.org/officeDocument/2006/relationships/image" Target="../media/image101.png"/><Relationship Id="rId52" Type="http://schemas.openxmlformats.org/officeDocument/2006/relationships/image" Target="../media/image109.png"/><Relationship Id="rId60" Type="http://schemas.openxmlformats.org/officeDocument/2006/relationships/image" Target="../media/image11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3.png"/><Relationship Id="rId21" Type="http://schemas.openxmlformats.org/officeDocument/2006/relationships/image" Target="../media/image138.png"/><Relationship Id="rId42" Type="http://schemas.openxmlformats.org/officeDocument/2006/relationships/image" Target="../media/image159.png"/><Relationship Id="rId47" Type="http://schemas.openxmlformats.org/officeDocument/2006/relationships/image" Target="../media/image164.png"/><Relationship Id="rId63" Type="http://schemas.openxmlformats.org/officeDocument/2006/relationships/image" Target="../media/image180.png"/><Relationship Id="rId68" Type="http://schemas.openxmlformats.org/officeDocument/2006/relationships/image" Target="../media/image185.png"/><Relationship Id="rId7" Type="http://schemas.openxmlformats.org/officeDocument/2006/relationships/image" Target="../media/image1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3.png"/><Relationship Id="rId29" Type="http://schemas.openxmlformats.org/officeDocument/2006/relationships/image" Target="../media/image146.png"/><Relationship Id="rId11" Type="http://schemas.openxmlformats.org/officeDocument/2006/relationships/image" Target="../media/image128.png"/><Relationship Id="rId24" Type="http://schemas.openxmlformats.org/officeDocument/2006/relationships/image" Target="../media/image141.png"/><Relationship Id="rId32" Type="http://schemas.openxmlformats.org/officeDocument/2006/relationships/image" Target="../media/image149.png"/><Relationship Id="rId37" Type="http://schemas.openxmlformats.org/officeDocument/2006/relationships/image" Target="../media/image154.png"/><Relationship Id="rId40" Type="http://schemas.openxmlformats.org/officeDocument/2006/relationships/image" Target="../media/image157.png"/><Relationship Id="rId45" Type="http://schemas.openxmlformats.org/officeDocument/2006/relationships/image" Target="../media/image162.png"/><Relationship Id="rId53" Type="http://schemas.openxmlformats.org/officeDocument/2006/relationships/image" Target="../media/image170.png"/><Relationship Id="rId58" Type="http://schemas.openxmlformats.org/officeDocument/2006/relationships/image" Target="../media/image175.png"/><Relationship Id="rId66" Type="http://schemas.openxmlformats.org/officeDocument/2006/relationships/image" Target="../media/image183.png"/><Relationship Id="rId5" Type="http://schemas.openxmlformats.org/officeDocument/2006/relationships/image" Target="../media/image122.png"/><Relationship Id="rId61" Type="http://schemas.openxmlformats.org/officeDocument/2006/relationships/image" Target="../media/image178.png"/><Relationship Id="rId19" Type="http://schemas.openxmlformats.org/officeDocument/2006/relationships/image" Target="../media/image136.png"/><Relationship Id="rId14" Type="http://schemas.openxmlformats.org/officeDocument/2006/relationships/image" Target="../media/image131.png"/><Relationship Id="rId22" Type="http://schemas.openxmlformats.org/officeDocument/2006/relationships/image" Target="../media/image139.png"/><Relationship Id="rId27" Type="http://schemas.openxmlformats.org/officeDocument/2006/relationships/image" Target="../media/image144.png"/><Relationship Id="rId30" Type="http://schemas.openxmlformats.org/officeDocument/2006/relationships/image" Target="../media/image147.png"/><Relationship Id="rId35" Type="http://schemas.openxmlformats.org/officeDocument/2006/relationships/image" Target="../media/image152.png"/><Relationship Id="rId43" Type="http://schemas.openxmlformats.org/officeDocument/2006/relationships/image" Target="../media/image160.png"/><Relationship Id="rId48" Type="http://schemas.openxmlformats.org/officeDocument/2006/relationships/image" Target="../media/image165.png"/><Relationship Id="rId56" Type="http://schemas.openxmlformats.org/officeDocument/2006/relationships/image" Target="../media/image173.png"/><Relationship Id="rId64" Type="http://schemas.openxmlformats.org/officeDocument/2006/relationships/image" Target="../media/image181.png"/><Relationship Id="rId69" Type="http://schemas.openxmlformats.org/officeDocument/2006/relationships/image" Target="../media/image186.png"/><Relationship Id="rId8" Type="http://schemas.openxmlformats.org/officeDocument/2006/relationships/image" Target="../media/image125.png"/><Relationship Id="rId51" Type="http://schemas.openxmlformats.org/officeDocument/2006/relationships/image" Target="../media/image168.png"/><Relationship Id="rId3" Type="http://schemas.openxmlformats.org/officeDocument/2006/relationships/image" Target="../media/image120.png"/><Relationship Id="rId12" Type="http://schemas.openxmlformats.org/officeDocument/2006/relationships/image" Target="../media/image129.png"/><Relationship Id="rId17" Type="http://schemas.openxmlformats.org/officeDocument/2006/relationships/image" Target="../media/image134.png"/><Relationship Id="rId25" Type="http://schemas.openxmlformats.org/officeDocument/2006/relationships/image" Target="../media/image142.png"/><Relationship Id="rId33" Type="http://schemas.openxmlformats.org/officeDocument/2006/relationships/image" Target="../media/image150.png"/><Relationship Id="rId38" Type="http://schemas.openxmlformats.org/officeDocument/2006/relationships/image" Target="../media/image155.png"/><Relationship Id="rId46" Type="http://schemas.openxmlformats.org/officeDocument/2006/relationships/image" Target="../media/image163.png"/><Relationship Id="rId59" Type="http://schemas.openxmlformats.org/officeDocument/2006/relationships/image" Target="../media/image176.png"/><Relationship Id="rId67" Type="http://schemas.openxmlformats.org/officeDocument/2006/relationships/image" Target="../media/image184.png"/><Relationship Id="rId20" Type="http://schemas.openxmlformats.org/officeDocument/2006/relationships/image" Target="../media/image137.png"/><Relationship Id="rId41" Type="http://schemas.openxmlformats.org/officeDocument/2006/relationships/image" Target="../media/image158.png"/><Relationship Id="rId54" Type="http://schemas.openxmlformats.org/officeDocument/2006/relationships/image" Target="../media/image171.png"/><Relationship Id="rId62" Type="http://schemas.openxmlformats.org/officeDocument/2006/relationships/image" Target="../media/image17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3.png"/><Relationship Id="rId15" Type="http://schemas.openxmlformats.org/officeDocument/2006/relationships/image" Target="../media/image132.png"/><Relationship Id="rId23" Type="http://schemas.openxmlformats.org/officeDocument/2006/relationships/image" Target="../media/image140.png"/><Relationship Id="rId28" Type="http://schemas.openxmlformats.org/officeDocument/2006/relationships/image" Target="../media/image145.png"/><Relationship Id="rId36" Type="http://schemas.openxmlformats.org/officeDocument/2006/relationships/image" Target="../media/image153.png"/><Relationship Id="rId49" Type="http://schemas.openxmlformats.org/officeDocument/2006/relationships/image" Target="../media/image166.png"/><Relationship Id="rId57" Type="http://schemas.openxmlformats.org/officeDocument/2006/relationships/image" Target="../media/image174.png"/><Relationship Id="rId10" Type="http://schemas.openxmlformats.org/officeDocument/2006/relationships/image" Target="../media/image127.png"/><Relationship Id="rId31" Type="http://schemas.openxmlformats.org/officeDocument/2006/relationships/image" Target="../media/image148.png"/><Relationship Id="rId44" Type="http://schemas.openxmlformats.org/officeDocument/2006/relationships/image" Target="../media/image161.png"/><Relationship Id="rId52" Type="http://schemas.openxmlformats.org/officeDocument/2006/relationships/image" Target="../media/image169.png"/><Relationship Id="rId60" Type="http://schemas.openxmlformats.org/officeDocument/2006/relationships/image" Target="../media/image177.png"/><Relationship Id="rId65" Type="http://schemas.openxmlformats.org/officeDocument/2006/relationships/image" Target="../media/image182.png"/><Relationship Id="rId4" Type="http://schemas.openxmlformats.org/officeDocument/2006/relationships/image" Target="../media/image121.png"/><Relationship Id="rId9" Type="http://schemas.openxmlformats.org/officeDocument/2006/relationships/image" Target="../media/image126.png"/><Relationship Id="rId13" Type="http://schemas.openxmlformats.org/officeDocument/2006/relationships/image" Target="../media/image130.png"/><Relationship Id="rId18" Type="http://schemas.openxmlformats.org/officeDocument/2006/relationships/image" Target="../media/image135.png"/><Relationship Id="rId39" Type="http://schemas.openxmlformats.org/officeDocument/2006/relationships/image" Target="../media/image156.png"/><Relationship Id="rId34" Type="http://schemas.openxmlformats.org/officeDocument/2006/relationships/image" Target="../media/image151.png"/><Relationship Id="rId50" Type="http://schemas.openxmlformats.org/officeDocument/2006/relationships/image" Target="../media/image167.png"/><Relationship Id="rId55" Type="http://schemas.openxmlformats.org/officeDocument/2006/relationships/image" Target="../media/image172.png"/></Relationships>
</file>

<file path=ppt/slides/_rels/slide5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10.png"/><Relationship Id="rId21" Type="http://schemas.openxmlformats.org/officeDocument/2006/relationships/image" Target="../media/image205.png"/><Relationship Id="rId34" Type="http://schemas.openxmlformats.org/officeDocument/2006/relationships/image" Target="../media/image218.png"/><Relationship Id="rId42" Type="http://schemas.openxmlformats.org/officeDocument/2006/relationships/image" Target="../media/image226.png"/><Relationship Id="rId47" Type="http://schemas.openxmlformats.org/officeDocument/2006/relationships/image" Target="../media/image231.png"/><Relationship Id="rId50" Type="http://schemas.openxmlformats.org/officeDocument/2006/relationships/image" Target="../media/image234.png"/><Relationship Id="rId55" Type="http://schemas.openxmlformats.org/officeDocument/2006/relationships/image" Target="../media/image239.png"/><Relationship Id="rId63" Type="http://schemas.openxmlformats.org/officeDocument/2006/relationships/image" Target="../media/image247.png"/><Relationship Id="rId68" Type="http://schemas.openxmlformats.org/officeDocument/2006/relationships/image" Target="../media/image252.png"/><Relationship Id="rId7" Type="http://schemas.openxmlformats.org/officeDocument/2006/relationships/image" Target="../media/image19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0.png"/><Relationship Id="rId29" Type="http://schemas.openxmlformats.org/officeDocument/2006/relationships/image" Target="../media/image213.png"/><Relationship Id="rId11" Type="http://schemas.openxmlformats.org/officeDocument/2006/relationships/image" Target="../media/image195.png"/><Relationship Id="rId24" Type="http://schemas.openxmlformats.org/officeDocument/2006/relationships/image" Target="../media/image208.png"/><Relationship Id="rId32" Type="http://schemas.openxmlformats.org/officeDocument/2006/relationships/image" Target="../media/image216.png"/><Relationship Id="rId37" Type="http://schemas.openxmlformats.org/officeDocument/2006/relationships/image" Target="../media/image221.png"/><Relationship Id="rId40" Type="http://schemas.openxmlformats.org/officeDocument/2006/relationships/image" Target="../media/image224.png"/><Relationship Id="rId45" Type="http://schemas.openxmlformats.org/officeDocument/2006/relationships/image" Target="../media/image229.png"/><Relationship Id="rId53" Type="http://schemas.openxmlformats.org/officeDocument/2006/relationships/image" Target="../media/image237.png"/><Relationship Id="rId58" Type="http://schemas.openxmlformats.org/officeDocument/2006/relationships/image" Target="../media/image242.png"/><Relationship Id="rId66" Type="http://schemas.openxmlformats.org/officeDocument/2006/relationships/image" Target="../media/image250.png"/><Relationship Id="rId5" Type="http://schemas.openxmlformats.org/officeDocument/2006/relationships/image" Target="../media/image189.png"/><Relationship Id="rId61" Type="http://schemas.openxmlformats.org/officeDocument/2006/relationships/image" Target="../media/image245.png"/><Relationship Id="rId19" Type="http://schemas.openxmlformats.org/officeDocument/2006/relationships/image" Target="../media/image203.png"/><Relationship Id="rId14" Type="http://schemas.openxmlformats.org/officeDocument/2006/relationships/image" Target="../media/image198.png"/><Relationship Id="rId22" Type="http://schemas.openxmlformats.org/officeDocument/2006/relationships/image" Target="../media/image206.png"/><Relationship Id="rId27" Type="http://schemas.openxmlformats.org/officeDocument/2006/relationships/image" Target="../media/image211.png"/><Relationship Id="rId30" Type="http://schemas.openxmlformats.org/officeDocument/2006/relationships/image" Target="../media/image214.png"/><Relationship Id="rId35" Type="http://schemas.openxmlformats.org/officeDocument/2006/relationships/image" Target="../media/image219.png"/><Relationship Id="rId43" Type="http://schemas.openxmlformats.org/officeDocument/2006/relationships/image" Target="../media/image227.png"/><Relationship Id="rId48" Type="http://schemas.openxmlformats.org/officeDocument/2006/relationships/image" Target="../media/image232.png"/><Relationship Id="rId56" Type="http://schemas.openxmlformats.org/officeDocument/2006/relationships/image" Target="../media/image240.png"/><Relationship Id="rId64" Type="http://schemas.openxmlformats.org/officeDocument/2006/relationships/image" Target="../media/image248.png"/><Relationship Id="rId8" Type="http://schemas.openxmlformats.org/officeDocument/2006/relationships/image" Target="../media/image192.png"/><Relationship Id="rId51" Type="http://schemas.openxmlformats.org/officeDocument/2006/relationships/image" Target="../media/image235.png"/><Relationship Id="rId3" Type="http://schemas.openxmlformats.org/officeDocument/2006/relationships/image" Target="../media/image187.png"/><Relationship Id="rId12" Type="http://schemas.openxmlformats.org/officeDocument/2006/relationships/image" Target="../media/image196.png"/><Relationship Id="rId17" Type="http://schemas.openxmlformats.org/officeDocument/2006/relationships/image" Target="../media/image201.png"/><Relationship Id="rId25" Type="http://schemas.openxmlformats.org/officeDocument/2006/relationships/image" Target="../media/image209.png"/><Relationship Id="rId33" Type="http://schemas.openxmlformats.org/officeDocument/2006/relationships/image" Target="../media/image217.png"/><Relationship Id="rId38" Type="http://schemas.openxmlformats.org/officeDocument/2006/relationships/image" Target="../media/image222.png"/><Relationship Id="rId46" Type="http://schemas.openxmlformats.org/officeDocument/2006/relationships/image" Target="../media/image230.png"/><Relationship Id="rId59" Type="http://schemas.openxmlformats.org/officeDocument/2006/relationships/image" Target="../media/image243.png"/><Relationship Id="rId67" Type="http://schemas.openxmlformats.org/officeDocument/2006/relationships/image" Target="../media/image251.png"/><Relationship Id="rId20" Type="http://schemas.openxmlformats.org/officeDocument/2006/relationships/image" Target="../media/image204.png"/><Relationship Id="rId41" Type="http://schemas.openxmlformats.org/officeDocument/2006/relationships/image" Target="../media/image225.png"/><Relationship Id="rId54" Type="http://schemas.openxmlformats.org/officeDocument/2006/relationships/image" Target="../media/image238.png"/><Relationship Id="rId62" Type="http://schemas.openxmlformats.org/officeDocument/2006/relationships/image" Target="../media/image24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0.png"/><Relationship Id="rId15" Type="http://schemas.openxmlformats.org/officeDocument/2006/relationships/image" Target="../media/image199.png"/><Relationship Id="rId23" Type="http://schemas.openxmlformats.org/officeDocument/2006/relationships/image" Target="../media/image207.png"/><Relationship Id="rId28" Type="http://schemas.openxmlformats.org/officeDocument/2006/relationships/image" Target="../media/image212.png"/><Relationship Id="rId36" Type="http://schemas.openxmlformats.org/officeDocument/2006/relationships/image" Target="../media/image220.png"/><Relationship Id="rId49" Type="http://schemas.openxmlformats.org/officeDocument/2006/relationships/image" Target="../media/image233.png"/><Relationship Id="rId57" Type="http://schemas.openxmlformats.org/officeDocument/2006/relationships/image" Target="../media/image241.png"/><Relationship Id="rId10" Type="http://schemas.openxmlformats.org/officeDocument/2006/relationships/image" Target="../media/image194.png"/><Relationship Id="rId31" Type="http://schemas.openxmlformats.org/officeDocument/2006/relationships/image" Target="../media/image215.png"/><Relationship Id="rId44" Type="http://schemas.openxmlformats.org/officeDocument/2006/relationships/image" Target="../media/image228.png"/><Relationship Id="rId52" Type="http://schemas.openxmlformats.org/officeDocument/2006/relationships/image" Target="../media/image236.png"/><Relationship Id="rId60" Type="http://schemas.openxmlformats.org/officeDocument/2006/relationships/image" Target="../media/image244.png"/><Relationship Id="rId65" Type="http://schemas.openxmlformats.org/officeDocument/2006/relationships/image" Target="../media/image249.png"/><Relationship Id="rId4" Type="http://schemas.openxmlformats.org/officeDocument/2006/relationships/image" Target="../media/image188.png"/><Relationship Id="rId9" Type="http://schemas.openxmlformats.org/officeDocument/2006/relationships/image" Target="../media/image193.png"/><Relationship Id="rId13" Type="http://schemas.openxmlformats.org/officeDocument/2006/relationships/image" Target="../media/image197.png"/><Relationship Id="rId18" Type="http://schemas.openxmlformats.org/officeDocument/2006/relationships/image" Target="../media/image202.png"/><Relationship Id="rId39" Type="http://schemas.openxmlformats.org/officeDocument/2006/relationships/image" Target="../media/image223.png"/></Relationships>
</file>

<file path=ppt/slides/_rels/slide5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76.png"/><Relationship Id="rId21" Type="http://schemas.openxmlformats.org/officeDocument/2006/relationships/image" Target="../media/image271.png"/><Relationship Id="rId34" Type="http://schemas.openxmlformats.org/officeDocument/2006/relationships/image" Target="../media/image284.png"/><Relationship Id="rId42" Type="http://schemas.openxmlformats.org/officeDocument/2006/relationships/image" Target="../media/image292.png"/><Relationship Id="rId47" Type="http://schemas.openxmlformats.org/officeDocument/2006/relationships/image" Target="../media/image297.png"/><Relationship Id="rId50" Type="http://schemas.openxmlformats.org/officeDocument/2006/relationships/image" Target="../media/image300.png"/><Relationship Id="rId55" Type="http://schemas.openxmlformats.org/officeDocument/2006/relationships/image" Target="../media/image305.png"/><Relationship Id="rId63" Type="http://schemas.openxmlformats.org/officeDocument/2006/relationships/image" Target="../media/image313.png"/><Relationship Id="rId68" Type="http://schemas.openxmlformats.org/officeDocument/2006/relationships/image" Target="../media/image318.png"/><Relationship Id="rId7" Type="http://schemas.openxmlformats.org/officeDocument/2006/relationships/image" Target="../media/image25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66.png"/><Relationship Id="rId29" Type="http://schemas.openxmlformats.org/officeDocument/2006/relationships/image" Target="../media/image279.png"/><Relationship Id="rId11" Type="http://schemas.openxmlformats.org/officeDocument/2006/relationships/image" Target="../media/image261.png"/><Relationship Id="rId24" Type="http://schemas.openxmlformats.org/officeDocument/2006/relationships/image" Target="../media/image274.png"/><Relationship Id="rId32" Type="http://schemas.openxmlformats.org/officeDocument/2006/relationships/image" Target="../media/image282.png"/><Relationship Id="rId37" Type="http://schemas.openxmlformats.org/officeDocument/2006/relationships/image" Target="../media/image287.png"/><Relationship Id="rId40" Type="http://schemas.openxmlformats.org/officeDocument/2006/relationships/image" Target="../media/image290.png"/><Relationship Id="rId45" Type="http://schemas.openxmlformats.org/officeDocument/2006/relationships/image" Target="../media/image295.png"/><Relationship Id="rId53" Type="http://schemas.openxmlformats.org/officeDocument/2006/relationships/image" Target="../media/image303.png"/><Relationship Id="rId58" Type="http://schemas.openxmlformats.org/officeDocument/2006/relationships/image" Target="../media/image308.png"/><Relationship Id="rId66" Type="http://schemas.openxmlformats.org/officeDocument/2006/relationships/image" Target="../media/image316.png"/><Relationship Id="rId5" Type="http://schemas.openxmlformats.org/officeDocument/2006/relationships/image" Target="../media/image255.png"/><Relationship Id="rId61" Type="http://schemas.openxmlformats.org/officeDocument/2006/relationships/image" Target="../media/image311.png"/><Relationship Id="rId19" Type="http://schemas.openxmlformats.org/officeDocument/2006/relationships/image" Target="../media/image269.png"/><Relationship Id="rId14" Type="http://schemas.openxmlformats.org/officeDocument/2006/relationships/image" Target="../media/image264.png"/><Relationship Id="rId22" Type="http://schemas.openxmlformats.org/officeDocument/2006/relationships/image" Target="../media/image272.png"/><Relationship Id="rId27" Type="http://schemas.openxmlformats.org/officeDocument/2006/relationships/image" Target="../media/image277.png"/><Relationship Id="rId30" Type="http://schemas.openxmlformats.org/officeDocument/2006/relationships/image" Target="../media/image280.png"/><Relationship Id="rId35" Type="http://schemas.openxmlformats.org/officeDocument/2006/relationships/image" Target="../media/image285.png"/><Relationship Id="rId43" Type="http://schemas.openxmlformats.org/officeDocument/2006/relationships/image" Target="../media/image293.png"/><Relationship Id="rId48" Type="http://schemas.openxmlformats.org/officeDocument/2006/relationships/image" Target="../media/image298.png"/><Relationship Id="rId56" Type="http://schemas.openxmlformats.org/officeDocument/2006/relationships/image" Target="../media/image306.png"/><Relationship Id="rId64" Type="http://schemas.openxmlformats.org/officeDocument/2006/relationships/image" Target="../media/image314.png"/><Relationship Id="rId8" Type="http://schemas.openxmlformats.org/officeDocument/2006/relationships/image" Target="../media/image258.png"/><Relationship Id="rId51" Type="http://schemas.openxmlformats.org/officeDocument/2006/relationships/image" Target="../media/image301.png"/><Relationship Id="rId3" Type="http://schemas.openxmlformats.org/officeDocument/2006/relationships/image" Target="../media/image253.png"/><Relationship Id="rId12" Type="http://schemas.openxmlformats.org/officeDocument/2006/relationships/image" Target="../media/image262.png"/><Relationship Id="rId17" Type="http://schemas.openxmlformats.org/officeDocument/2006/relationships/image" Target="../media/image267.png"/><Relationship Id="rId25" Type="http://schemas.openxmlformats.org/officeDocument/2006/relationships/image" Target="../media/image275.png"/><Relationship Id="rId33" Type="http://schemas.openxmlformats.org/officeDocument/2006/relationships/image" Target="../media/image283.png"/><Relationship Id="rId38" Type="http://schemas.openxmlformats.org/officeDocument/2006/relationships/image" Target="../media/image288.png"/><Relationship Id="rId46" Type="http://schemas.openxmlformats.org/officeDocument/2006/relationships/image" Target="../media/image296.png"/><Relationship Id="rId59" Type="http://schemas.openxmlformats.org/officeDocument/2006/relationships/image" Target="../media/image309.png"/><Relationship Id="rId67" Type="http://schemas.openxmlformats.org/officeDocument/2006/relationships/image" Target="../media/image317.png"/><Relationship Id="rId20" Type="http://schemas.openxmlformats.org/officeDocument/2006/relationships/image" Target="../media/image270.png"/><Relationship Id="rId41" Type="http://schemas.openxmlformats.org/officeDocument/2006/relationships/image" Target="../media/image291.png"/><Relationship Id="rId54" Type="http://schemas.openxmlformats.org/officeDocument/2006/relationships/image" Target="../media/image304.png"/><Relationship Id="rId62" Type="http://schemas.openxmlformats.org/officeDocument/2006/relationships/image" Target="../media/image3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6.png"/><Relationship Id="rId15" Type="http://schemas.openxmlformats.org/officeDocument/2006/relationships/image" Target="../media/image265.png"/><Relationship Id="rId23" Type="http://schemas.openxmlformats.org/officeDocument/2006/relationships/image" Target="../media/image273.png"/><Relationship Id="rId28" Type="http://schemas.openxmlformats.org/officeDocument/2006/relationships/image" Target="../media/image278.png"/><Relationship Id="rId36" Type="http://schemas.openxmlformats.org/officeDocument/2006/relationships/image" Target="../media/image286.png"/><Relationship Id="rId49" Type="http://schemas.openxmlformats.org/officeDocument/2006/relationships/image" Target="../media/image299.png"/><Relationship Id="rId57" Type="http://schemas.openxmlformats.org/officeDocument/2006/relationships/image" Target="../media/image307.png"/><Relationship Id="rId10" Type="http://schemas.openxmlformats.org/officeDocument/2006/relationships/image" Target="../media/image260.png"/><Relationship Id="rId31" Type="http://schemas.openxmlformats.org/officeDocument/2006/relationships/image" Target="../media/image281.png"/><Relationship Id="rId44" Type="http://schemas.openxmlformats.org/officeDocument/2006/relationships/image" Target="../media/image294.png"/><Relationship Id="rId52" Type="http://schemas.openxmlformats.org/officeDocument/2006/relationships/image" Target="../media/image302.png"/><Relationship Id="rId60" Type="http://schemas.openxmlformats.org/officeDocument/2006/relationships/image" Target="../media/image310.png"/><Relationship Id="rId65" Type="http://schemas.openxmlformats.org/officeDocument/2006/relationships/image" Target="../media/image315.png"/><Relationship Id="rId4" Type="http://schemas.openxmlformats.org/officeDocument/2006/relationships/image" Target="../media/image254.png"/><Relationship Id="rId9" Type="http://schemas.openxmlformats.org/officeDocument/2006/relationships/image" Target="../media/image259.png"/><Relationship Id="rId13" Type="http://schemas.openxmlformats.org/officeDocument/2006/relationships/image" Target="../media/image263.png"/><Relationship Id="rId18" Type="http://schemas.openxmlformats.org/officeDocument/2006/relationships/image" Target="../media/image268.png"/><Relationship Id="rId39" Type="http://schemas.openxmlformats.org/officeDocument/2006/relationships/image" Target="../media/image289.png"/></Relationships>
</file>

<file path=ppt/slides/_rels/slide5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43.png"/><Relationship Id="rId21" Type="http://schemas.openxmlformats.org/officeDocument/2006/relationships/image" Target="../media/image338.png"/><Relationship Id="rId34" Type="http://schemas.openxmlformats.org/officeDocument/2006/relationships/image" Target="../media/image351.png"/><Relationship Id="rId42" Type="http://schemas.openxmlformats.org/officeDocument/2006/relationships/image" Target="../media/image359.png"/><Relationship Id="rId47" Type="http://schemas.openxmlformats.org/officeDocument/2006/relationships/image" Target="../media/image364.png"/><Relationship Id="rId50" Type="http://schemas.openxmlformats.org/officeDocument/2006/relationships/image" Target="../media/image367.png"/><Relationship Id="rId55" Type="http://schemas.openxmlformats.org/officeDocument/2006/relationships/image" Target="../media/image372.png"/><Relationship Id="rId63" Type="http://schemas.openxmlformats.org/officeDocument/2006/relationships/image" Target="../media/image380.png"/><Relationship Id="rId7" Type="http://schemas.openxmlformats.org/officeDocument/2006/relationships/image" Target="../media/image324.png"/><Relationship Id="rId2" Type="http://schemas.openxmlformats.org/officeDocument/2006/relationships/image" Target="../media/image319.png"/><Relationship Id="rId16" Type="http://schemas.openxmlformats.org/officeDocument/2006/relationships/image" Target="../media/image333.png"/><Relationship Id="rId29" Type="http://schemas.openxmlformats.org/officeDocument/2006/relationships/image" Target="../media/image346.png"/><Relationship Id="rId11" Type="http://schemas.openxmlformats.org/officeDocument/2006/relationships/image" Target="../media/image328.png"/><Relationship Id="rId24" Type="http://schemas.openxmlformats.org/officeDocument/2006/relationships/image" Target="../media/image341.png"/><Relationship Id="rId32" Type="http://schemas.openxmlformats.org/officeDocument/2006/relationships/image" Target="../media/image349.png"/><Relationship Id="rId37" Type="http://schemas.openxmlformats.org/officeDocument/2006/relationships/image" Target="../media/image354.png"/><Relationship Id="rId40" Type="http://schemas.openxmlformats.org/officeDocument/2006/relationships/image" Target="../media/image357.png"/><Relationship Id="rId45" Type="http://schemas.openxmlformats.org/officeDocument/2006/relationships/image" Target="../media/image362.png"/><Relationship Id="rId53" Type="http://schemas.openxmlformats.org/officeDocument/2006/relationships/image" Target="../media/image370.png"/><Relationship Id="rId58" Type="http://schemas.openxmlformats.org/officeDocument/2006/relationships/image" Target="../media/image375.png"/><Relationship Id="rId66" Type="http://schemas.openxmlformats.org/officeDocument/2006/relationships/image" Target="../media/image383.png"/><Relationship Id="rId5" Type="http://schemas.openxmlformats.org/officeDocument/2006/relationships/image" Target="../media/image322.png"/><Relationship Id="rId61" Type="http://schemas.openxmlformats.org/officeDocument/2006/relationships/image" Target="../media/image378.png"/><Relationship Id="rId19" Type="http://schemas.openxmlformats.org/officeDocument/2006/relationships/image" Target="../media/image336.png"/><Relationship Id="rId14" Type="http://schemas.openxmlformats.org/officeDocument/2006/relationships/image" Target="../media/image331.png"/><Relationship Id="rId22" Type="http://schemas.openxmlformats.org/officeDocument/2006/relationships/image" Target="../media/image339.png"/><Relationship Id="rId27" Type="http://schemas.openxmlformats.org/officeDocument/2006/relationships/image" Target="../media/image344.png"/><Relationship Id="rId30" Type="http://schemas.openxmlformats.org/officeDocument/2006/relationships/image" Target="../media/image347.png"/><Relationship Id="rId35" Type="http://schemas.openxmlformats.org/officeDocument/2006/relationships/image" Target="../media/image352.png"/><Relationship Id="rId43" Type="http://schemas.openxmlformats.org/officeDocument/2006/relationships/image" Target="../media/image360.png"/><Relationship Id="rId48" Type="http://schemas.openxmlformats.org/officeDocument/2006/relationships/image" Target="../media/image365.png"/><Relationship Id="rId56" Type="http://schemas.openxmlformats.org/officeDocument/2006/relationships/image" Target="../media/image373.png"/><Relationship Id="rId64" Type="http://schemas.openxmlformats.org/officeDocument/2006/relationships/image" Target="../media/image381.png"/><Relationship Id="rId8" Type="http://schemas.openxmlformats.org/officeDocument/2006/relationships/image" Target="../media/image325.png"/><Relationship Id="rId51" Type="http://schemas.openxmlformats.org/officeDocument/2006/relationships/image" Target="../media/image368.png"/><Relationship Id="rId3" Type="http://schemas.openxmlformats.org/officeDocument/2006/relationships/image" Target="../media/image320.png"/><Relationship Id="rId12" Type="http://schemas.openxmlformats.org/officeDocument/2006/relationships/image" Target="../media/image329.png"/><Relationship Id="rId17" Type="http://schemas.openxmlformats.org/officeDocument/2006/relationships/image" Target="../media/image334.png"/><Relationship Id="rId25" Type="http://schemas.openxmlformats.org/officeDocument/2006/relationships/image" Target="../media/image342.png"/><Relationship Id="rId33" Type="http://schemas.openxmlformats.org/officeDocument/2006/relationships/image" Target="../media/image350.png"/><Relationship Id="rId38" Type="http://schemas.openxmlformats.org/officeDocument/2006/relationships/image" Target="../media/image355.png"/><Relationship Id="rId46" Type="http://schemas.openxmlformats.org/officeDocument/2006/relationships/image" Target="../media/image363.png"/><Relationship Id="rId59" Type="http://schemas.openxmlformats.org/officeDocument/2006/relationships/image" Target="../media/image376.png"/><Relationship Id="rId67" Type="http://schemas.openxmlformats.org/officeDocument/2006/relationships/image" Target="../media/image384.png"/><Relationship Id="rId20" Type="http://schemas.openxmlformats.org/officeDocument/2006/relationships/image" Target="../media/image337.png"/><Relationship Id="rId41" Type="http://schemas.openxmlformats.org/officeDocument/2006/relationships/image" Target="../media/image358.png"/><Relationship Id="rId54" Type="http://schemas.openxmlformats.org/officeDocument/2006/relationships/image" Target="../media/image371.png"/><Relationship Id="rId62" Type="http://schemas.openxmlformats.org/officeDocument/2006/relationships/image" Target="../media/image37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3.png"/><Relationship Id="rId15" Type="http://schemas.openxmlformats.org/officeDocument/2006/relationships/image" Target="../media/image332.png"/><Relationship Id="rId23" Type="http://schemas.openxmlformats.org/officeDocument/2006/relationships/image" Target="../media/image340.png"/><Relationship Id="rId28" Type="http://schemas.openxmlformats.org/officeDocument/2006/relationships/image" Target="../media/image345.png"/><Relationship Id="rId36" Type="http://schemas.openxmlformats.org/officeDocument/2006/relationships/image" Target="../media/image353.png"/><Relationship Id="rId49" Type="http://schemas.openxmlformats.org/officeDocument/2006/relationships/image" Target="../media/image366.png"/><Relationship Id="rId57" Type="http://schemas.openxmlformats.org/officeDocument/2006/relationships/image" Target="../media/image374.png"/><Relationship Id="rId10" Type="http://schemas.openxmlformats.org/officeDocument/2006/relationships/image" Target="../media/image327.png"/><Relationship Id="rId31" Type="http://schemas.openxmlformats.org/officeDocument/2006/relationships/image" Target="../media/image348.png"/><Relationship Id="rId44" Type="http://schemas.openxmlformats.org/officeDocument/2006/relationships/image" Target="../media/image361.png"/><Relationship Id="rId52" Type="http://schemas.openxmlformats.org/officeDocument/2006/relationships/image" Target="../media/image369.png"/><Relationship Id="rId60" Type="http://schemas.openxmlformats.org/officeDocument/2006/relationships/image" Target="../media/image377.png"/><Relationship Id="rId65" Type="http://schemas.openxmlformats.org/officeDocument/2006/relationships/image" Target="../media/image382.png"/><Relationship Id="rId4" Type="http://schemas.openxmlformats.org/officeDocument/2006/relationships/image" Target="../media/image321.png"/><Relationship Id="rId9" Type="http://schemas.openxmlformats.org/officeDocument/2006/relationships/image" Target="../media/image326.png"/><Relationship Id="rId13" Type="http://schemas.openxmlformats.org/officeDocument/2006/relationships/image" Target="../media/image330.png"/><Relationship Id="rId18" Type="http://schemas.openxmlformats.org/officeDocument/2006/relationships/image" Target="../media/image335.png"/><Relationship Id="rId39" Type="http://schemas.openxmlformats.org/officeDocument/2006/relationships/image" Target="../media/image356.png"/></Relationships>
</file>

<file path=ppt/slides/_rels/slide5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09.png"/><Relationship Id="rId21" Type="http://schemas.openxmlformats.org/officeDocument/2006/relationships/image" Target="../media/image404.png"/><Relationship Id="rId34" Type="http://schemas.openxmlformats.org/officeDocument/2006/relationships/image" Target="../media/image417.png"/><Relationship Id="rId42" Type="http://schemas.openxmlformats.org/officeDocument/2006/relationships/image" Target="../media/image425.png"/><Relationship Id="rId47" Type="http://schemas.openxmlformats.org/officeDocument/2006/relationships/image" Target="../media/image430.png"/><Relationship Id="rId50" Type="http://schemas.openxmlformats.org/officeDocument/2006/relationships/image" Target="../media/image433.png"/><Relationship Id="rId55" Type="http://schemas.openxmlformats.org/officeDocument/2006/relationships/image" Target="../media/image438.png"/><Relationship Id="rId63" Type="http://schemas.openxmlformats.org/officeDocument/2006/relationships/image" Target="../media/image446.png"/><Relationship Id="rId7" Type="http://schemas.openxmlformats.org/officeDocument/2006/relationships/image" Target="../media/image390.png"/><Relationship Id="rId2" Type="http://schemas.openxmlformats.org/officeDocument/2006/relationships/image" Target="../media/image385.png"/><Relationship Id="rId16" Type="http://schemas.openxmlformats.org/officeDocument/2006/relationships/image" Target="../media/image399.png"/><Relationship Id="rId29" Type="http://schemas.openxmlformats.org/officeDocument/2006/relationships/image" Target="../media/image412.png"/><Relationship Id="rId11" Type="http://schemas.openxmlformats.org/officeDocument/2006/relationships/image" Target="../media/image394.png"/><Relationship Id="rId24" Type="http://schemas.openxmlformats.org/officeDocument/2006/relationships/image" Target="../media/image407.png"/><Relationship Id="rId32" Type="http://schemas.openxmlformats.org/officeDocument/2006/relationships/image" Target="../media/image415.png"/><Relationship Id="rId37" Type="http://schemas.openxmlformats.org/officeDocument/2006/relationships/image" Target="../media/image420.png"/><Relationship Id="rId40" Type="http://schemas.openxmlformats.org/officeDocument/2006/relationships/image" Target="../media/image423.png"/><Relationship Id="rId45" Type="http://schemas.openxmlformats.org/officeDocument/2006/relationships/image" Target="../media/image428.png"/><Relationship Id="rId53" Type="http://schemas.openxmlformats.org/officeDocument/2006/relationships/image" Target="../media/image436.png"/><Relationship Id="rId58" Type="http://schemas.openxmlformats.org/officeDocument/2006/relationships/image" Target="../media/image441.png"/><Relationship Id="rId66" Type="http://schemas.openxmlformats.org/officeDocument/2006/relationships/image" Target="../media/image449.png"/><Relationship Id="rId5" Type="http://schemas.openxmlformats.org/officeDocument/2006/relationships/image" Target="../media/image388.png"/><Relationship Id="rId61" Type="http://schemas.openxmlformats.org/officeDocument/2006/relationships/image" Target="../media/image444.png"/><Relationship Id="rId19" Type="http://schemas.openxmlformats.org/officeDocument/2006/relationships/image" Target="../media/image402.png"/><Relationship Id="rId14" Type="http://schemas.openxmlformats.org/officeDocument/2006/relationships/image" Target="../media/image397.png"/><Relationship Id="rId22" Type="http://schemas.openxmlformats.org/officeDocument/2006/relationships/image" Target="../media/image405.png"/><Relationship Id="rId27" Type="http://schemas.openxmlformats.org/officeDocument/2006/relationships/image" Target="../media/image410.png"/><Relationship Id="rId30" Type="http://schemas.openxmlformats.org/officeDocument/2006/relationships/image" Target="../media/image413.png"/><Relationship Id="rId35" Type="http://schemas.openxmlformats.org/officeDocument/2006/relationships/image" Target="../media/image418.png"/><Relationship Id="rId43" Type="http://schemas.openxmlformats.org/officeDocument/2006/relationships/image" Target="../media/image426.png"/><Relationship Id="rId48" Type="http://schemas.openxmlformats.org/officeDocument/2006/relationships/image" Target="../media/image431.png"/><Relationship Id="rId56" Type="http://schemas.openxmlformats.org/officeDocument/2006/relationships/image" Target="../media/image439.png"/><Relationship Id="rId64" Type="http://schemas.openxmlformats.org/officeDocument/2006/relationships/image" Target="../media/image447.png"/><Relationship Id="rId8" Type="http://schemas.openxmlformats.org/officeDocument/2006/relationships/image" Target="../media/image391.png"/><Relationship Id="rId51" Type="http://schemas.openxmlformats.org/officeDocument/2006/relationships/image" Target="../media/image434.png"/><Relationship Id="rId3" Type="http://schemas.openxmlformats.org/officeDocument/2006/relationships/image" Target="../media/image386.png"/><Relationship Id="rId12" Type="http://schemas.openxmlformats.org/officeDocument/2006/relationships/image" Target="../media/image395.png"/><Relationship Id="rId17" Type="http://schemas.openxmlformats.org/officeDocument/2006/relationships/image" Target="../media/image400.png"/><Relationship Id="rId25" Type="http://schemas.openxmlformats.org/officeDocument/2006/relationships/image" Target="../media/image408.png"/><Relationship Id="rId33" Type="http://schemas.openxmlformats.org/officeDocument/2006/relationships/image" Target="../media/image416.png"/><Relationship Id="rId38" Type="http://schemas.openxmlformats.org/officeDocument/2006/relationships/image" Target="../media/image421.png"/><Relationship Id="rId46" Type="http://schemas.openxmlformats.org/officeDocument/2006/relationships/image" Target="../media/image429.png"/><Relationship Id="rId59" Type="http://schemas.openxmlformats.org/officeDocument/2006/relationships/image" Target="../media/image442.png"/><Relationship Id="rId67" Type="http://schemas.openxmlformats.org/officeDocument/2006/relationships/image" Target="../media/image450.png"/><Relationship Id="rId20" Type="http://schemas.openxmlformats.org/officeDocument/2006/relationships/image" Target="../media/image403.png"/><Relationship Id="rId41" Type="http://schemas.openxmlformats.org/officeDocument/2006/relationships/image" Target="../media/image424.png"/><Relationship Id="rId54" Type="http://schemas.openxmlformats.org/officeDocument/2006/relationships/image" Target="../media/image437.png"/><Relationship Id="rId62" Type="http://schemas.openxmlformats.org/officeDocument/2006/relationships/image" Target="../media/image44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9.png"/><Relationship Id="rId15" Type="http://schemas.openxmlformats.org/officeDocument/2006/relationships/image" Target="../media/image398.png"/><Relationship Id="rId23" Type="http://schemas.openxmlformats.org/officeDocument/2006/relationships/image" Target="../media/image406.png"/><Relationship Id="rId28" Type="http://schemas.openxmlformats.org/officeDocument/2006/relationships/image" Target="../media/image411.png"/><Relationship Id="rId36" Type="http://schemas.openxmlformats.org/officeDocument/2006/relationships/image" Target="../media/image419.png"/><Relationship Id="rId49" Type="http://schemas.openxmlformats.org/officeDocument/2006/relationships/image" Target="../media/image432.png"/><Relationship Id="rId57" Type="http://schemas.openxmlformats.org/officeDocument/2006/relationships/image" Target="../media/image440.png"/><Relationship Id="rId10" Type="http://schemas.openxmlformats.org/officeDocument/2006/relationships/image" Target="../media/image393.png"/><Relationship Id="rId31" Type="http://schemas.openxmlformats.org/officeDocument/2006/relationships/image" Target="../media/image414.png"/><Relationship Id="rId44" Type="http://schemas.openxmlformats.org/officeDocument/2006/relationships/image" Target="../media/image427.png"/><Relationship Id="rId52" Type="http://schemas.openxmlformats.org/officeDocument/2006/relationships/image" Target="../media/image435.png"/><Relationship Id="rId60" Type="http://schemas.openxmlformats.org/officeDocument/2006/relationships/image" Target="../media/image443.png"/><Relationship Id="rId65" Type="http://schemas.openxmlformats.org/officeDocument/2006/relationships/image" Target="../media/image448.png"/><Relationship Id="rId4" Type="http://schemas.openxmlformats.org/officeDocument/2006/relationships/image" Target="../media/image387.png"/><Relationship Id="rId9" Type="http://schemas.openxmlformats.org/officeDocument/2006/relationships/image" Target="../media/image392.png"/><Relationship Id="rId13" Type="http://schemas.openxmlformats.org/officeDocument/2006/relationships/image" Target="../media/image396.png"/><Relationship Id="rId18" Type="http://schemas.openxmlformats.org/officeDocument/2006/relationships/image" Target="../media/image401.png"/><Relationship Id="rId39" Type="http://schemas.openxmlformats.org/officeDocument/2006/relationships/image" Target="../media/image422.png"/></Relationships>
</file>

<file path=ppt/slides/_rels/slide5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75.png"/><Relationship Id="rId21" Type="http://schemas.openxmlformats.org/officeDocument/2006/relationships/image" Target="../media/image470.png"/><Relationship Id="rId34" Type="http://schemas.openxmlformats.org/officeDocument/2006/relationships/image" Target="../media/image483.png"/><Relationship Id="rId42" Type="http://schemas.openxmlformats.org/officeDocument/2006/relationships/image" Target="../media/image491.png"/><Relationship Id="rId47" Type="http://schemas.openxmlformats.org/officeDocument/2006/relationships/image" Target="../media/image496.png"/><Relationship Id="rId50" Type="http://schemas.openxmlformats.org/officeDocument/2006/relationships/image" Target="../media/image499.png"/><Relationship Id="rId55" Type="http://schemas.openxmlformats.org/officeDocument/2006/relationships/image" Target="../media/image504.png"/><Relationship Id="rId63" Type="http://schemas.openxmlformats.org/officeDocument/2006/relationships/image" Target="../media/image512.png"/><Relationship Id="rId7" Type="http://schemas.openxmlformats.org/officeDocument/2006/relationships/image" Target="../media/image456.png"/><Relationship Id="rId2" Type="http://schemas.openxmlformats.org/officeDocument/2006/relationships/image" Target="../media/image451.png"/><Relationship Id="rId16" Type="http://schemas.openxmlformats.org/officeDocument/2006/relationships/image" Target="../media/image465.png"/><Relationship Id="rId29" Type="http://schemas.openxmlformats.org/officeDocument/2006/relationships/image" Target="../media/image478.png"/><Relationship Id="rId11" Type="http://schemas.openxmlformats.org/officeDocument/2006/relationships/image" Target="../media/image460.png"/><Relationship Id="rId24" Type="http://schemas.openxmlformats.org/officeDocument/2006/relationships/image" Target="../media/image473.png"/><Relationship Id="rId32" Type="http://schemas.openxmlformats.org/officeDocument/2006/relationships/image" Target="../media/image481.png"/><Relationship Id="rId37" Type="http://schemas.openxmlformats.org/officeDocument/2006/relationships/image" Target="../media/image486.png"/><Relationship Id="rId40" Type="http://schemas.openxmlformats.org/officeDocument/2006/relationships/image" Target="../media/image489.png"/><Relationship Id="rId45" Type="http://schemas.openxmlformats.org/officeDocument/2006/relationships/image" Target="../media/image494.png"/><Relationship Id="rId53" Type="http://schemas.openxmlformats.org/officeDocument/2006/relationships/image" Target="../media/image502.png"/><Relationship Id="rId58" Type="http://schemas.openxmlformats.org/officeDocument/2006/relationships/image" Target="../media/image507.png"/><Relationship Id="rId66" Type="http://schemas.openxmlformats.org/officeDocument/2006/relationships/image" Target="../media/image515.png"/><Relationship Id="rId5" Type="http://schemas.openxmlformats.org/officeDocument/2006/relationships/image" Target="../media/image454.png"/><Relationship Id="rId61" Type="http://schemas.openxmlformats.org/officeDocument/2006/relationships/image" Target="../media/image510.png"/><Relationship Id="rId19" Type="http://schemas.openxmlformats.org/officeDocument/2006/relationships/image" Target="../media/image468.png"/><Relationship Id="rId14" Type="http://schemas.openxmlformats.org/officeDocument/2006/relationships/image" Target="../media/image463.png"/><Relationship Id="rId22" Type="http://schemas.openxmlformats.org/officeDocument/2006/relationships/image" Target="../media/image471.png"/><Relationship Id="rId27" Type="http://schemas.openxmlformats.org/officeDocument/2006/relationships/image" Target="../media/image476.png"/><Relationship Id="rId30" Type="http://schemas.openxmlformats.org/officeDocument/2006/relationships/image" Target="../media/image479.png"/><Relationship Id="rId35" Type="http://schemas.openxmlformats.org/officeDocument/2006/relationships/image" Target="../media/image484.png"/><Relationship Id="rId43" Type="http://schemas.openxmlformats.org/officeDocument/2006/relationships/image" Target="../media/image492.png"/><Relationship Id="rId48" Type="http://schemas.openxmlformats.org/officeDocument/2006/relationships/image" Target="../media/image497.png"/><Relationship Id="rId56" Type="http://schemas.openxmlformats.org/officeDocument/2006/relationships/image" Target="../media/image505.png"/><Relationship Id="rId64" Type="http://schemas.openxmlformats.org/officeDocument/2006/relationships/image" Target="../media/image513.png"/><Relationship Id="rId8" Type="http://schemas.openxmlformats.org/officeDocument/2006/relationships/image" Target="../media/image457.png"/><Relationship Id="rId51" Type="http://schemas.openxmlformats.org/officeDocument/2006/relationships/image" Target="../media/image500.png"/><Relationship Id="rId3" Type="http://schemas.openxmlformats.org/officeDocument/2006/relationships/image" Target="../media/image452.png"/><Relationship Id="rId12" Type="http://schemas.openxmlformats.org/officeDocument/2006/relationships/image" Target="../media/image461.png"/><Relationship Id="rId17" Type="http://schemas.openxmlformats.org/officeDocument/2006/relationships/image" Target="../media/image466.png"/><Relationship Id="rId25" Type="http://schemas.openxmlformats.org/officeDocument/2006/relationships/image" Target="../media/image474.png"/><Relationship Id="rId33" Type="http://schemas.openxmlformats.org/officeDocument/2006/relationships/image" Target="../media/image482.png"/><Relationship Id="rId38" Type="http://schemas.openxmlformats.org/officeDocument/2006/relationships/image" Target="../media/image487.png"/><Relationship Id="rId46" Type="http://schemas.openxmlformats.org/officeDocument/2006/relationships/image" Target="../media/image495.png"/><Relationship Id="rId59" Type="http://schemas.openxmlformats.org/officeDocument/2006/relationships/image" Target="../media/image508.png"/><Relationship Id="rId67" Type="http://schemas.openxmlformats.org/officeDocument/2006/relationships/image" Target="../media/image516.png"/><Relationship Id="rId20" Type="http://schemas.openxmlformats.org/officeDocument/2006/relationships/image" Target="../media/image469.png"/><Relationship Id="rId41" Type="http://schemas.openxmlformats.org/officeDocument/2006/relationships/image" Target="../media/image490.png"/><Relationship Id="rId54" Type="http://schemas.openxmlformats.org/officeDocument/2006/relationships/image" Target="../media/image503.png"/><Relationship Id="rId62" Type="http://schemas.openxmlformats.org/officeDocument/2006/relationships/image" Target="../media/image5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5.png"/><Relationship Id="rId15" Type="http://schemas.openxmlformats.org/officeDocument/2006/relationships/image" Target="../media/image464.png"/><Relationship Id="rId23" Type="http://schemas.openxmlformats.org/officeDocument/2006/relationships/image" Target="../media/image472.png"/><Relationship Id="rId28" Type="http://schemas.openxmlformats.org/officeDocument/2006/relationships/image" Target="../media/image477.png"/><Relationship Id="rId36" Type="http://schemas.openxmlformats.org/officeDocument/2006/relationships/image" Target="../media/image485.png"/><Relationship Id="rId49" Type="http://schemas.openxmlformats.org/officeDocument/2006/relationships/image" Target="../media/image498.png"/><Relationship Id="rId57" Type="http://schemas.openxmlformats.org/officeDocument/2006/relationships/image" Target="../media/image506.png"/><Relationship Id="rId10" Type="http://schemas.openxmlformats.org/officeDocument/2006/relationships/image" Target="../media/image459.png"/><Relationship Id="rId31" Type="http://schemas.openxmlformats.org/officeDocument/2006/relationships/image" Target="../media/image480.png"/><Relationship Id="rId44" Type="http://schemas.openxmlformats.org/officeDocument/2006/relationships/image" Target="../media/image493.png"/><Relationship Id="rId52" Type="http://schemas.openxmlformats.org/officeDocument/2006/relationships/image" Target="../media/image501.png"/><Relationship Id="rId60" Type="http://schemas.openxmlformats.org/officeDocument/2006/relationships/image" Target="../media/image509.png"/><Relationship Id="rId65" Type="http://schemas.openxmlformats.org/officeDocument/2006/relationships/image" Target="../media/image514.png"/><Relationship Id="rId4" Type="http://schemas.openxmlformats.org/officeDocument/2006/relationships/image" Target="../media/image453.png"/><Relationship Id="rId9" Type="http://schemas.openxmlformats.org/officeDocument/2006/relationships/image" Target="../media/image458.png"/><Relationship Id="rId13" Type="http://schemas.openxmlformats.org/officeDocument/2006/relationships/image" Target="../media/image462.png"/><Relationship Id="rId18" Type="http://schemas.openxmlformats.org/officeDocument/2006/relationships/image" Target="../media/image467.png"/><Relationship Id="rId39" Type="http://schemas.openxmlformats.org/officeDocument/2006/relationships/image" Target="../media/image488.png"/></Relationships>
</file>

<file path=ppt/slides/_rels/slide5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41.png"/><Relationship Id="rId21" Type="http://schemas.openxmlformats.org/officeDocument/2006/relationships/image" Target="../media/image536.png"/><Relationship Id="rId34" Type="http://schemas.openxmlformats.org/officeDocument/2006/relationships/image" Target="../media/image549.png"/><Relationship Id="rId42" Type="http://schemas.openxmlformats.org/officeDocument/2006/relationships/image" Target="../media/image557.png"/><Relationship Id="rId47" Type="http://schemas.openxmlformats.org/officeDocument/2006/relationships/image" Target="../media/image562.png"/><Relationship Id="rId50" Type="http://schemas.openxmlformats.org/officeDocument/2006/relationships/image" Target="../media/image565.png"/><Relationship Id="rId55" Type="http://schemas.openxmlformats.org/officeDocument/2006/relationships/image" Target="../media/image570.png"/><Relationship Id="rId63" Type="http://schemas.openxmlformats.org/officeDocument/2006/relationships/image" Target="../media/image578.png"/><Relationship Id="rId7" Type="http://schemas.openxmlformats.org/officeDocument/2006/relationships/image" Target="../media/image522.png"/><Relationship Id="rId2" Type="http://schemas.openxmlformats.org/officeDocument/2006/relationships/image" Target="../media/image517.png"/><Relationship Id="rId16" Type="http://schemas.openxmlformats.org/officeDocument/2006/relationships/image" Target="../media/image531.png"/><Relationship Id="rId29" Type="http://schemas.openxmlformats.org/officeDocument/2006/relationships/image" Target="../media/image544.png"/><Relationship Id="rId11" Type="http://schemas.openxmlformats.org/officeDocument/2006/relationships/image" Target="../media/image526.png"/><Relationship Id="rId24" Type="http://schemas.openxmlformats.org/officeDocument/2006/relationships/image" Target="../media/image539.png"/><Relationship Id="rId32" Type="http://schemas.openxmlformats.org/officeDocument/2006/relationships/image" Target="../media/image547.png"/><Relationship Id="rId37" Type="http://schemas.openxmlformats.org/officeDocument/2006/relationships/image" Target="../media/image552.png"/><Relationship Id="rId40" Type="http://schemas.openxmlformats.org/officeDocument/2006/relationships/image" Target="../media/image555.png"/><Relationship Id="rId45" Type="http://schemas.openxmlformats.org/officeDocument/2006/relationships/image" Target="../media/image560.png"/><Relationship Id="rId53" Type="http://schemas.openxmlformats.org/officeDocument/2006/relationships/image" Target="../media/image568.png"/><Relationship Id="rId58" Type="http://schemas.openxmlformats.org/officeDocument/2006/relationships/image" Target="../media/image573.png"/><Relationship Id="rId66" Type="http://schemas.openxmlformats.org/officeDocument/2006/relationships/image" Target="../media/image581.png"/><Relationship Id="rId5" Type="http://schemas.openxmlformats.org/officeDocument/2006/relationships/image" Target="../media/image520.png"/><Relationship Id="rId61" Type="http://schemas.openxmlformats.org/officeDocument/2006/relationships/image" Target="../media/image576.png"/><Relationship Id="rId19" Type="http://schemas.openxmlformats.org/officeDocument/2006/relationships/image" Target="../media/image534.png"/><Relationship Id="rId14" Type="http://schemas.openxmlformats.org/officeDocument/2006/relationships/image" Target="../media/image529.png"/><Relationship Id="rId22" Type="http://schemas.openxmlformats.org/officeDocument/2006/relationships/image" Target="../media/image537.png"/><Relationship Id="rId27" Type="http://schemas.openxmlformats.org/officeDocument/2006/relationships/image" Target="../media/image542.png"/><Relationship Id="rId30" Type="http://schemas.openxmlformats.org/officeDocument/2006/relationships/image" Target="../media/image545.png"/><Relationship Id="rId35" Type="http://schemas.openxmlformats.org/officeDocument/2006/relationships/image" Target="../media/image550.png"/><Relationship Id="rId43" Type="http://schemas.openxmlformats.org/officeDocument/2006/relationships/image" Target="../media/image558.png"/><Relationship Id="rId48" Type="http://schemas.openxmlformats.org/officeDocument/2006/relationships/image" Target="../media/image563.png"/><Relationship Id="rId56" Type="http://schemas.openxmlformats.org/officeDocument/2006/relationships/image" Target="../media/image571.png"/><Relationship Id="rId64" Type="http://schemas.openxmlformats.org/officeDocument/2006/relationships/image" Target="../media/image579.png"/><Relationship Id="rId8" Type="http://schemas.openxmlformats.org/officeDocument/2006/relationships/image" Target="../media/image523.png"/><Relationship Id="rId51" Type="http://schemas.openxmlformats.org/officeDocument/2006/relationships/image" Target="../media/image566.png"/><Relationship Id="rId3" Type="http://schemas.openxmlformats.org/officeDocument/2006/relationships/image" Target="../media/image518.png"/><Relationship Id="rId12" Type="http://schemas.openxmlformats.org/officeDocument/2006/relationships/image" Target="../media/image527.png"/><Relationship Id="rId17" Type="http://schemas.openxmlformats.org/officeDocument/2006/relationships/image" Target="../media/image532.png"/><Relationship Id="rId25" Type="http://schemas.openxmlformats.org/officeDocument/2006/relationships/image" Target="../media/image540.png"/><Relationship Id="rId33" Type="http://schemas.openxmlformats.org/officeDocument/2006/relationships/image" Target="../media/image548.png"/><Relationship Id="rId38" Type="http://schemas.openxmlformats.org/officeDocument/2006/relationships/image" Target="../media/image553.png"/><Relationship Id="rId46" Type="http://schemas.openxmlformats.org/officeDocument/2006/relationships/image" Target="../media/image561.png"/><Relationship Id="rId59" Type="http://schemas.openxmlformats.org/officeDocument/2006/relationships/image" Target="../media/image574.png"/><Relationship Id="rId67" Type="http://schemas.openxmlformats.org/officeDocument/2006/relationships/image" Target="../media/image582.png"/><Relationship Id="rId20" Type="http://schemas.openxmlformats.org/officeDocument/2006/relationships/image" Target="../media/image535.png"/><Relationship Id="rId41" Type="http://schemas.openxmlformats.org/officeDocument/2006/relationships/image" Target="../media/image556.png"/><Relationship Id="rId54" Type="http://schemas.openxmlformats.org/officeDocument/2006/relationships/image" Target="../media/image569.png"/><Relationship Id="rId62" Type="http://schemas.openxmlformats.org/officeDocument/2006/relationships/image" Target="../media/image57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1.png"/><Relationship Id="rId15" Type="http://schemas.openxmlformats.org/officeDocument/2006/relationships/image" Target="../media/image530.png"/><Relationship Id="rId23" Type="http://schemas.openxmlformats.org/officeDocument/2006/relationships/image" Target="../media/image538.png"/><Relationship Id="rId28" Type="http://schemas.openxmlformats.org/officeDocument/2006/relationships/image" Target="../media/image543.png"/><Relationship Id="rId36" Type="http://schemas.openxmlformats.org/officeDocument/2006/relationships/image" Target="../media/image551.png"/><Relationship Id="rId49" Type="http://schemas.openxmlformats.org/officeDocument/2006/relationships/image" Target="../media/image564.png"/><Relationship Id="rId57" Type="http://schemas.openxmlformats.org/officeDocument/2006/relationships/image" Target="../media/image572.png"/><Relationship Id="rId10" Type="http://schemas.openxmlformats.org/officeDocument/2006/relationships/image" Target="../media/image525.png"/><Relationship Id="rId31" Type="http://schemas.openxmlformats.org/officeDocument/2006/relationships/image" Target="../media/image546.png"/><Relationship Id="rId44" Type="http://schemas.openxmlformats.org/officeDocument/2006/relationships/image" Target="../media/image559.png"/><Relationship Id="rId52" Type="http://schemas.openxmlformats.org/officeDocument/2006/relationships/image" Target="../media/image567.png"/><Relationship Id="rId60" Type="http://schemas.openxmlformats.org/officeDocument/2006/relationships/image" Target="../media/image575.png"/><Relationship Id="rId65" Type="http://schemas.openxmlformats.org/officeDocument/2006/relationships/image" Target="../media/image580.png"/><Relationship Id="rId4" Type="http://schemas.openxmlformats.org/officeDocument/2006/relationships/image" Target="../media/image519.png"/><Relationship Id="rId9" Type="http://schemas.openxmlformats.org/officeDocument/2006/relationships/image" Target="../media/image524.png"/><Relationship Id="rId13" Type="http://schemas.openxmlformats.org/officeDocument/2006/relationships/image" Target="../media/image528.png"/><Relationship Id="rId18" Type="http://schemas.openxmlformats.org/officeDocument/2006/relationships/image" Target="../media/image533.png"/><Relationship Id="rId39" Type="http://schemas.openxmlformats.org/officeDocument/2006/relationships/image" Target="../media/image55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4.png"/><Relationship Id="rId18" Type="http://schemas.openxmlformats.org/officeDocument/2006/relationships/image" Target="../media/image599.png"/><Relationship Id="rId26" Type="http://schemas.openxmlformats.org/officeDocument/2006/relationships/image" Target="../media/image607.png"/><Relationship Id="rId39" Type="http://schemas.openxmlformats.org/officeDocument/2006/relationships/image" Target="../media/image620.png"/><Relationship Id="rId21" Type="http://schemas.openxmlformats.org/officeDocument/2006/relationships/image" Target="../media/image602.png"/><Relationship Id="rId34" Type="http://schemas.openxmlformats.org/officeDocument/2006/relationships/image" Target="../media/image615.png"/><Relationship Id="rId42" Type="http://schemas.openxmlformats.org/officeDocument/2006/relationships/image" Target="../media/image623.png"/><Relationship Id="rId47" Type="http://schemas.openxmlformats.org/officeDocument/2006/relationships/image" Target="../media/image628.png"/><Relationship Id="rId50" Type="http://schemas.openxmlformats.org/officeDocument/2006/relationships/image" Target="../media/image631.png"/><Relationship Id="rId55" Type="http://schemas.openxmlformats.org/officeDocument/2006/relationships/image" Target="../media/image636.png"/><Relationship Id="rId7" Type="http://schemas.openxmlformats.org/officeDocument/2006/relationships/image" Target="../media/image588.png"/><Relationship Id="rId2" Type="http://schemas.openxmlformats.org/officeDocument/2006/relationships/image" Target="../media/image583.png"/><Relationship Id="rId16" Type="http://schemas.openxmlformats.org/officeDocument/2006/relationships/image" Target="../media/image597.png"/><Relationship Id="rId29" Type="http://schemas.openxmlformats.org/officeDocument/2006/relationships/image" Target="../media/image610.png"/><Relationship Id="rId11" Type="http://schemas.openxmlformats.org/officeDocument/2006/relationships/image" Target="../media/image592.png"/><Relationship Id="rId24" Type="http://schemas.openxmlformats.org/officeDocument/2006/relationships/image" Target="../media/image605.png"/><Relationship Id="rId32" Type="http://schemas.openxmlformats.org/officeDocument/2006/relationships/image" Target="../media/image613.png"/><Relationship Id="rId37" Type="http://schemas.openxmlformats.org/officeDocument/2006/relationships/image" Target="../media/image618.png"/><Relationship Id="rId40" Type="http://schemas.openxmlformats.org/officeDocument/2006/relationships/image" Target="../media/image621.png"/><Relationship Id="rId45" Type="http://schemas.openxmlformats.org/officeDocument/2006/relationships/image" Target="../media/image626.png"/><Relationship Id="rId53" Type="http://schemas.openxmlformats.org/officeDocument/2006/relationships/image" Target="../media/image634.png"/><Relationship Id="rId58" Type="http://schemas.openxmlformats.org/officeDocument/2006/relationships/image" Target="../media/image639.png"/><Relationship Id="rId5" Type="http://schemas.openxmlformats.org/officeDocument/2006/relationships/image" Target="../media/image586.png"/><Relationship Id="rId61" Type="http://schemas.openxmlformats.org/officeDocument/2006/relationships/image" Target="../media/image642.png"/><Relationship Id="rId19" Type="http://schemas.openxmlformats.org/officeDocument/2006/relationships/image" Target="../media/image600.png"/><Relationship Id="rId14" Type="http://schemas.openxmlformats.org/officeDocument/2006/relationships/image" Target="../media/image595.png"/><Relationship Id="rId22" Type="http://schemas.openxmlformats.org/officeDocument/2006/relationships/image" Target="../media/image603.png"/><Relationship Id="rId27" Type="http://schemas.openxmlformats.org/officeDocument/2006/relationships/image" Target="../media/image608.png"/><Relationship Id="rId30" Type="http://schemas.openxmlformats.org/officeDocument/2006/relationships/image" Target="../media/image611.png"/><Relationship Id="rId35" Type="http://schemas.openxmlformats.org/officeDocument/2006/relationships/image" Target="../media/image616.png"/><Relationship Id="rId43" Type="http://schemas.openxmlformats.org/officeDocument/2006/relationships/image" Target="../media/image624.png"/><Relationship Id="rId48" Type="http://schemas.openxmlformats.org/officeDocument/2006/relationships/image" Target="../media/image629.png"/><Relationship Id="rId56" Type="http://schemas.openxmlformats.org/officeDocument/2006/relationships/image" Target="../media/image637.png"/><Relationship Id="rId8" Type="http://schemas.openxmlformats.org/officeDocument/2006/relationships/image" Target="../media/image589.png"/><Relationship Id="rId51" Type="http://schemas.openxmlformats.org/officeDocument/2006/relationships/image" Target="../media/image632.png"/><Relationship Id="rId3" Type="http://schemas.openxmlformats.org/officeDocument/2006/relationships/image" Target="../media/image584.png"/><Relationship Id="rId12" Type="http://schemas.openxmlformats.org/officeDocument/2006/relationships/image" Target="../media/image593.png"/><Relationship Id="rId17" Type="http://schemas.openxmlformats.org/officeDocument/2006/relationships/image" Target="../media/image598.png"/><Relationship Id="rId25" Type="http://schemas.openxmlformats.org/officeDocument/2006/relationships/image" Target="../media/image606.png"/><Relationship Id="rId33" Type="http://schemas.openxmlformats.org/officeDocument/2006/relationships/image" Target="../media/image614.png"/><Relationship Id="rId38" Type="http://schemas.openxmlformats.org/officeDocument/2006/relationships/image" Target="../media/image619.png"/><Relationship Id="rId46" Type="http://schemas.openxmlformats.org/officeDocument/2006/relationships/image" Target="../media/image627.png"/><Relationship Id="rId59" Type="http://schemas.openxmlformats.org/officeDocument/2006/relationships/image" Target="../media/image640.png"/><Relationship Id="rId20" Type="http://schemas.openxmlformats.org/officeDocument/2006/relationships/image" Target="../media/image601.png"/><Relationship Id="rId41" Type="http://schemas.openxmlformats.org/officeDocument/2006/relationships/image" Target="../media/image622.png"/><Relationship Id="rId54" Type="http://schemas.openxmlformats.org/officeDocument/2006/relationships/image" Target="../media/image635.png"/><Relationship Id="rId62" Type="http://schemas.openxmlformats.org/officeDocument/2006/relationships/image" Target="../media/image64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7.png"/><Relationship Id="rId15" Type="http://schemas.openxmlformats.org/officeDocument/2006/relationships/image" Target="../media/image596.png"/><Relationship Id="rId23" Type="http://schemas.openxmlformats.org/officeDocument/2006/relationships/image" Target="../media/image604.png"/><Relationship Id="rId28" Type="http://schemas.openxmlformats.org/officeDocument/2006/relationships/image" Target="../media/image609.png"/><Relationship Id="rId36" Type="http://schemas.openxmlformats.org/officeDocument/2006/relationships/image" Target="../media/image617.png"/><Relationship Id="rId49" Type="http://schemas.openxmlformats.org/officeDocument/2006/relationships/image" Target="../media/image630.png"/><Relationship Id="rId57" Type="http://schemas.openxmlformats.org/officeDocument/2006/relationships/image" Target="../media/image638.png"/><Relationship Id="rId10" Type="http://schemas.openxmlformats.org/officeDocument/2006/relationships/image" Target="../media/image591.png"/><Relationship Id="rId31" Type="http://schemas.openxmlformats.org/officeDocument/2006/relationships/image" Target="../media/image612.png"/><Relationship Id="rId44" Type="http://schemas.openxmlformats.org/officeDocument/2006/relationships/image" Target="../media/image625.png"/><Relationship Id="rId52" Type="http://schemas.openxmlformats.org/officeDocument/2006/relationships/image" Target="../media/image633.png"/><Relationship Id="rId60" Type="http://schemas.openxmlformats.org/officeDocument/2006/relationships/image" Target="../media/image641.png"/><Relationship Id="rId4" Type="http://schemas.openxmlformats.org/officeDocument/2006/relationships/image" Target="../media/image585.png"/><Relationship Id="rId9" Type="http://schemas.openxmlformats.org/officeDocument/2006/relationships/image" Target="../media/image590.png"/></Relationships>
</file>

<file path=ppt/slides/_rels/slide6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68.png"/><Relationship Id="rId21" Type="http://schemas.openxmlformats.org/officeDocument/2006/relationships/image" Target="../media/image663.png"/><Relationship Id="rId34" Type="http://schemas.openxmlformats.org/officeDocument/2006/relationships/image" Target="../media/image676.png"/><Relationship Id="rId42" Type="http://schemas.openxmlformats.org/officeDocument/2006/relationships/image" Target="../media/image684.png"/><Relationship Id="rId47" Type="http://schemas.openxmlformats.org/officeDocument/2006/relationships/image" Target="../media/image689.png"/><Relationship Id="rId50" Type="http://schemas.openxmlformats.org/officeDocument/2006/relationships/image" Target="../media/image692.png"/><Relationship Id="rId55" Type="http://schemas.openxmlformats.org/officeDocument/2006/relationships/image" Target="../media/image697.png"/><Relationship Id="rId63" Type="http://schemas.openxmlformats.org/officeDocument/2006/relationships/image" Target="../media/image705.png"/><Relationship Id="rId7" Type="http://schemas.openxmlformats.org/officeDocument/2006/relationships/image" Target="../media/image649.png"/><Relationship Id="rId2" Type="http://schemas.openxmlformats.org/officeDocument/2006/relationships/image" Target="../media/image644.png"/><Relationship Id="rId16" Type="http://schemas.openxmlformats.org/officeDocument/2006/relationships/image" Target="../media/image658.png"/><Relationship Id="rId29" Type="http://schemas.openxmlformats.org/officeDocument/2006/relationships/image" Target="../media/image671.png"/><Relationship Id="rId11" Type="http://schemas.openxmlformats.org/officeDocument/2006/relationships/image" Target="../media/image653.png"/><Relationship Id="rId24" Type="http://schemas.openxmlformats.org/officeDocument/2006/relationships/image" Target="../media/image666.png"/><Relationship Id="rId32" Type="http://schemas.openxmlformats.org/officeDocument/2006/relationships/image" Target="../media/image674.png"/><Relationship Id="rId37" Type="http://schemas.openxmlformats.org/officeDocument/2006/relationships/image" Target="../media/image679.png"/><Relationship Id="rId40" Type="http://schemas.openxmlformats.org/officeDocument/2006/relationships/image" Target="../media/image682.png"/><Relationship Id="rId45" Type="http://schemas.openxmlformats.org/officeDocument/2006/relationships/image" Target="../media/image687.png"/><Relationship Id="rId53" Type="http://schemas.openxmlformats.org/officeDocument/2006/relationships/image" Target="../media/image695.png"/><Relationship Id="rId58" Type="http://schemas.openxmlformats.org/officeDocument/2006/relationships/image" Target="../media/image700.png"/><Relationship Id="rId66" Type="http://schemas.openxmlformats.org/officeDocument/2006/relationships/image" Target="../media/image708.png"/><Relationship Id="rId5" Type="http://schemas.openxmlformats.org/officeDocument/2006/relationships/image" Target="../media/image647.png"/><Relationship Id="rId61" Type="http://schemas.openxmlformats.org/officeDocument/2006/relationships/image" Target="../media/image703.png"/><Relationship Id="rId19" Type="http://schemas.openxmlformats.org/officeDocument/2006/relationships/image" Target="../media/image661.png"/><Relationship Id="rId14" Type="http://schemas.openxmlformats.org/officeDocument/2006/relationships/image" Target="../media/image656.png"/><Relationship Id="rId22" Type="http://schemas.openxmlformats.org/officeDocument/2006/relationships/image" Target="../media/image664.png"/><Relationship Id="rId27" Type="http://schemas.openxmlformats.org/officeDocument/2006/relationships/image" Target="../media/image669.png"/><Relationship Id="rId30" Type="http://schemas.openxmlformats.org/officeDocument/2006/relationships/image" Target="../media/image672.png"/><Relationship Id="rId35" Type="http://schemas.openxmlformats.org/officeDocument/2006/relationships/image" Target="../media/image677.png"/><Relationship Id="rId43" Type="http://schemas.openxmlformats.org/officeDocument/2006/relationships/image" Target="../media/image685.png"/><Relationship Id="rId48" Type="http://schemas.openxmlformats.org/officeDocument/2006/relationships/image" Target="../media/image690.png"/><Relationship Id="rId56" Type="http://schemas.openxmlformats.org/officeDocument/2006/relationships/image" Target="../media/image698.png"/><Relationship Id="rId64" Type="http://schemas.openxmlformats.org/officeDocument/2006/relationships/image" Target="../media/image706.png"/><Relationship Id="rId8" Type="http://schemas.openxmlformats.org/officeDocument/2006/relationships/image" Target="../media/image650.png"/><Relationship Id="rId51" Type="http://schemas.openxmlformats.org/officeDocument/2006/relationships/image" Target="../media/image693.png"/><Relationship Id="rId3" Type="http://schemas.openxmlformats.org/officeDocument/2006/relationships/image" Target="../media/image645.png"/><Relationship Id="rId12" Type="http://schemas.openxmlformats.org/officeDocument/2006/relationships/image" Target="../media/image654.png"/><Relationship Id="rId17" Type="http://schemas.openxmlformats.org/officeDocument/2006/relationships/image" Target="../media/image659.png"/><Relationship Id="rId25" Type="http://schemas.openxmlformats.org/officeDocument/2006/relationships/image" Target="../media/image667.png"/><Relationship Id="rId33" Type="http://schemas.openxmlformats.org/officeDocument/2006/relationships/image" Target="../media/image675.png"/><Relationship Id="rId38" Type="http://schemas.openxmlformats.org/officeDocument/2006/relationships/image" Target="../media/image680.png"/><Relationship Id="rId46" Type="http://schemas.openxmlformats.org/officeDocument/2006/relationships/image" Target="../media/image688.png"/><Relationship Id="rId59" Type="http://schemas.openxmlformats.org/officeDocument/2006/relationships/image" Target="../media/image701.png"/><Relationship Id="rId67" Type="http://schemas.openxmlformats.org/officeDocument/2006/relationships/image" Target="../media/image709.png"/><Relationship Id="rId20" Type="http://schemas.openxmlformats.org/officeDocument/2006/relationships/image" Target="../media/image662.png"/><Relationship Id="rId41" Type="http://schemas.openxmlformats.org/officeDocument/2006/relationships/image" Target="../media/image683.png"/><Relationship Id="rId54" Type="http://schemas.openxmlformats.org/officeDocument/2006/relationships/image" Target="../media/image696.png"/><Relationship Id="rId62" Type="http://schemas.openxmlformats.org/officeDocument/2006/relationships/image" Target="../media/image70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8.png"/><Relationship Id="rId15" Type="http://schemas.openxmlformats.org/officeDocument/2006/relationships/image" Target="../media/image657.png"/><Relationship Id="rId23" Type="http://schemas.openxmlformats.org/officeDocument/2006/relationships/image" Target="../media/image665.png"/><Relationship Id="rId28" Type="http://schemas.openxmlformats.org/officeDocument/2006/relationships/image" Target="../media/image670.png"/><Relationship Id="rId36" Type="http://schemas.openxmlformats.org/officeDocument/2006/relationships/image" Target="../media/image678.png"/><Relationship Id="rId49" Type="http://schemas.openxmlformats.org/officeDocument/2006/relationships/image" Target="../media/image691.png"/><Relationship Id="rId57" Type="http://schemas.openxmlformats.org/officeDocument/2006/relationships/image" Target="../media/image699.png"/><Relationship Id="rId10" Type="http://schemas.openxmlformats.org/officeDocument/2006/relationships/image" Target="../media/image652.png"/><Relationship Id="rId31" Type="http://schemas.openxmlformats.org/officeDocument/2006/relationships/image" Target="../media/image673.png"/><Relationship Id="rId44" Type="http://schemas.openxmlformats.org/officeDocument/2006/relationships/image" Target="../media/image686.png"/><Relationship Id="rId52" Type="http://schemas.openxmlformats.org/officeDocument/2006/relationships/image" Target="../media/image694.png"/><Relationship Id="rId60" Type="http://schemas.openxmlformats.org/officeDocument/2006/relationships/image" Target="../media/image702.png"/><Relationship Id="rId65" Type="http://schemas.openxmlformats.org/officeDocument/2006/relationships/image" Target="../media/image707.png"/><Relationship Id="rId4" Type="http://schemas.openxmlformats.org/officeDocument/2006/relationships/image" Target="../media/image646.png"/><Relationship Id="rId9" Type="http://schemas.openxmlformats.org/officeDocument/2006/relationships/image" Target="../media/image651.png"/><Relationship Id="rId13" Type="http://schemas.openxmlformats.org/officeDocument/2006/relationships/image" Target="../media/image655.png"/><Relationship Id="rId18" Type="http://schemas.openxmlformats.org/officeDocument/2006/relationships/image" Target="../media/image660.png"/><Relationship Id="rId39" Type="http://schemas.openxmlformats.org/officeDocument/2006/relationships/image" Target="../media/image681.png"/></Relationships>
</file>

<file path=ppt/slides/_rels/slide6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34.png"/><Relationship Id="rId21" Type="http://schemas.openxmlformats.org/officeDocument/2006/relationships/image" Target="../media/image729.png"/><Relationship Id="rId34" Type="http://schemas.openxmlformats.org/officeDocument/2006/relationships/image" Target="../media/image742.png"/><Relationship Id="rId42" Type="http://schemas.openxmlformats.org/officeDocument/2006/relationships/image" Target="../media/image750.png"/><Relationship Id="rId47" Type="http://schemas.openxmlformats.org/officeDocument/2006/relationships/image" Target="../media/image755.png"/><Relationship Id="rId50" Type="http://schemas.openxmlformats.org/officeDocument/2006/relationships/image" Target="../media/image758.png"/><Relationship Id="rId55" Type="http://schemas.openxmlformats.org/officeDocument/2006/relationships/image" Target="../media/image763.png"/><Relationship Id="rId63" Type="http://schemas.openxmlformats.org/officeDocument/2006/relationships/image" Target="../media/image771.png"/><Relationship Id="rId7" Type="http://schemas.openxmlformats.org/officeDocument/2006/relationships/image" Target="../media/image715.png"/><Relationship Id="rId2" Type="http://schemas.openxmlformats.org/officeDocument/2006/relationships/image" Target="../media/image710.png"/><Relationship Id="rId16" Type="http://schemas.openxmlformats.org/officeDocument/2006/relationships/image" Target="../media/image724.png"/><Relationship Id="rId29" Type="http://schemas.openxmlformats.org/officeDocument/2006/relationships/image" Target="../media/image737.png"/><Relationship Id="rId11" Type="http://schemas.openxmlformats.org/officeDocument/2006/relationships/image" Target="../media/image719.png"/><Relationship Id="rId24" Type="http://schemas.openxmlformats.org/officeDocument/2006/relationships/image" Target="../media/image732.png"/><Relationship Id="rId32" Type="http://schemas.openxmlformats.org/officeDocument/2006/relationships/image" Target="../media/image740.png"/><Relationship Id="rId37" Type="http://schemas.openxmlformats.org/officeDocument/2006/relationships/image" Target="../media/image745.png"/><Relationship Id="rId40" Type="http://schemas.openxmlformats.org/officeDocument/2006/relationships/image" Target="../media/image748.png"/><Relationship Id="rId45" Type="http://schemas.openxmlformats.org/officeDocument/2006/relationships/image" Target="../media/image753.png"/><Relationship Id="rId53" Type="http://schemas.openxmlformats.org/officeDocument/2006/relationships/image" Target="../media/image761.png"/><Relationship Id="rId58" Type="http://schemas.openxmlformats.org/officeDocument/2006/relationships/image" Target="../media/image766.png"/><Relationship Id="rId66" Type="http://schemas.openxmlformats.org/officeDocument/2006/relationships/image" Target="../media/image774.png"/><Relationship Id="rId5" Type="http://schemas.openxmlformats.org/officeDocument/2006/relationships/image" Target="../media/image713.png"/><Relationship Id="rId61" Type="http://schemas.openxmlformats.org/officeDocument/2006/relationships/image" Target="../media/image769.png"/><Relationship Id="rId19" Type="http://schemas.openxmlformats.org/officeDocument/2006/relationships/image" Target="../media/image727.png"/><Relationship Id="rId14" Type="http://schemas.openxmlformats.org/officeDocument/2006/relationships/image" Target="../media/image722.png"/><Relationship Id="rId22" Type="http://schemas.openxmlformats.org/officeDocument/2006/relationships/image" Target="../media/image730.png"/><Relationship Id="rId27" Type="http://schemas.openxmlformats.org/officeDocument/2006/relationships/image" Target="../media/image735.png"/><Relationship Id="rId30" Type="http://schemas.openxmlformats.org/officeDocument/2006/relationships/image" Target="../media/image738.png"/><Relationship Id="rId35" Type="http://schemas.openxmlformats.org/officeDocument/2006/relationships/image" Target="../media/image743.png"/><Relationship Id="rId43" Type="http://schemas.openxmlformats.org/officeDocument/2006/relationships/image" Target="../media/image751.png"/><Relationship Id="rId48" Type="http://schemas.openxmlformats.org/officeDocument/2006/relationships/image" Target="../media/image756.png"/><Relationship Id="rId56" Type="http://schemas.openxmlformats.org/officeDocument/2006/relationships/image" Target="../media/image764.png"/><Relationship Id="rId64" Type="http://schemas.openxmlformats.org/officeDocument/2006/relationships/image" Target="../media/image772.png"/><Relationship Id="rId8" Type="http://schemas.openxmlformats.org/officeDocument/2006/relationships/image" Target="../media/image716.png"/><Relationship Id="rId51" Type="http://schemas.openxmlformats.org/officeDocument/2006/relationships/image" Target="../media/image759.png"/><Relationship Id="rId3" Type="http://schemas.openxmlformats.org/officeDocument/2006/relationships/image" Target="../media/image711.png"/><Relationship Id="rId12" Type="http://schemas.openxmlformats.org/officeDocument/2006/relationships/image" Target="../media/image720.png"/><Relationship Id="rId17" Type="http://schemas.openxmlformats.org/officeDocument/2006/relationships/image" Target="../media/image725.png"/><Relationship Id="rId25" Type="http://schemas.openxmlformats.org/officeDocument/2006/relationships/image" Target="../media/image733.png"/><Relationship Id="rId33" Type="http://schemas.openxmlformats.org/officeDocument/2006/relationships/image" Target="../media/image741.png"/><Relationship Id="rId38" Type="http://schemas.openxmlformats.org/officeDocument/2006/relationships/image" Target="../media/image746.png"/><Relationship Id="rId46" Type="http://schemas.openxmlformats.org/officeDocument/2006/relationships/image" Target="../media/image754.png"/><Relationship Id="rId59" Type="http://schemas.openxmlformats.org/officeDocument/2006/relationships/image" Target="../media/image767.png"/><Relationship Id="rId67" Type="http://schemas.openxmlformats.org/officeDocument/2006/relationships/image" Target="../media/image775.png"/><Relationship Id="rId20" Type="http://schemas.openxmlformats.org/officeDocument/2006/relationships/image" Target="../media/image728.png"/><Relationship Id="rId41" Type="http://schemas.openxmlformats.org/officeDocument/2006/relationships/image" Target="../media/image749.png"/><Relationship Id="rId54" Type="http://schemas.openxmlformats.org/officeDocument/2006/relationships/image" Target="../media/image762.png"/><Relationship Id="rId62" Type="http://schemas.openxmlformats.org/officeDocument/2006/relationships/image" Target="../media/image77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4.png"/><Relationship Id="rId15" Type="http://schemas.openxmlformats.org/officeDocument/2006/relationships/image" Target="../media/image723.png"/><Relationship Id="rId23" Type="http://schemas.openxmlformats.org/officeDocument/2006/relationships/image" Target="../media/image731.png"/><Relationship Id="rId28" Type="http://schemas.openxmlformats.org/officeDocument/2006/relationships/image" Target="../media/image736.png"/><Relationship Id="rId36" Type="http://schemas.openxmlformats.org/officeDocument/2006/relationships/image" Target="../media/image744.png"/><Relationship Id="rId49" Type="http://schemas.openxmlformats.org/officeDocument/2006/relationships/image" Target="../media/image757.png"/><Relationship Id="rId57" Type="http://schemas.openxmlformats.org/officeDocument/2006/relationships/image" Target="../media/image765.png"/><Relationship Id="rId10" Type="http://schemas.openxmlformats.org/officeDocument/2006/relationships/image" Target="../media/image718.png"/><Relationship Id="rId31" Type="http://schemas.openxmlformats.org/officeDocument/2006/relationships/image" Target="../media/image739.png"/><Relationship Id="rId44" Type="http://schemas.openxmlformats.org/officeDocument/2006/relationships/image" Target="../media/image752.png"/><Relationship Id="rId52" Type="http://schemas.openxmlformats.org/officeDocument/2006/relationships/image" Target="../media/image760.png"/><Relationship Id="rId60" Type="http://schemas.openxmlformats.org/officeDocument/2006/relationships/image" Target="../media/image768.png"/><Relationship Id="rId65" Type="http://schemas.openxmlformats.org/officeDocument/2006/relationships/image" Target="../media/image773.png"/><Relationship Id="rId4" Type="http://schemas.openxmlformats.org/officeDocument/2006/relationships/image" Target="../media/image712.png"/><Relationship Id="rId9" Type="http://schemas.openxmlformats.org/officeDocument/2006/relationships/image" Target="../media/image717.png"/><Relationship Id="rId13" Type="http://schemas.openxmlformats.org/officeDocument/2006/relationships/image" Target="../media/image721.png"/><Relationship Id="rId18" Type="http://schemas.openxmlformats.org/officeDocument/2006/relationships/image" Target="../media/image726.png"/><Relationship Id="rId39" Type="http://schemas.openxmlformats.org/officeDocument/2006/relationships/image" Target="../media/image747.png"/></Relationships>
</file>

<file path=ppt/slides/_rels/slide6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00.png"/><Relationship Id="rId21" Type="http://schemas.openxmlformats.org/officeDocument/2006/relationships/image" Target="../media/image795.png"/><Relationship Id="rId34" Type="http://schemas.openxmlformats.org/officeDocument/2006/relationships/image" Target="../media/image808.png"/><Relationship Id="rId42" Type="http://schemas.openxmlformats.org/officeDocument/2006/relationships/image" Target="../media/image816.png"/><Relationship Id="rId47" Type="http://schemas.openxmlformats.org/officeDocument/2006/relationships/image" Target="../media/image821.png"/><Relationship Id="rId50" Type="http://schemas.openxmlformats.org/officeDocument/2006/relationships/image" Target="../media/image824.png"/><Relationship Id="rId55" Type="http://schemas.openxmlformats.org/officeDocument/2006/relationships/image" Target="../media/image829.png"/><Relationship Id="rId63" Type="http://schemas.openxmlformats.org/officeDocument/2006/relationships/image" Target="../media/image837.png"/><Relationship Id="rId7" Type="http://schemas.openxmlformats.org/officeDocument/2006/relationships/image" Target="../media/image781.png"/><Relationship Id="rId2" Type="http://schemas.openxmlformats.org/officeDocument/2006/relationships/image" Target="../media/image776.png"/><Relationship Id="rId16" Type="http://schemas.openxmlformats.org/officeDocument/2006/relationships/image" Target="../media/image790.png"/><Relationship Id="rId29" Type="http://schemas.openxmlformats.org/officeDocument/2006/relationships/image" Target="../media/image803.png"/><Relationship Id="rId11" Type="http://schemas.openxmlformats.org/officeDocument/2006/relationships/image" Target="../media/image785.png"/><Relationship Id="rId24" Type="http://schemas.openxmlformats.org/officeDocument/2006/relationships/image" Target="../media/image798.png"/><Relationship Id="rId32" Type="http://schemas.openxmlformats.org/officeDocument/2006/relationships/image" Target="../media/image806.png"/><Relationship Id="rId37" Type="http://schemas.openxmlformats.org/officeDocument/2006/relationships/image" Target="../media/image811.png"/><Relationship Id="rId40" Type="http://schemas.openxmlformats.org/officeDocument/2006/relationships/image" Target="../media/image814.png"/><Relationship Id="rId45" Type="http://schemas.openxmlformats.org/officeDocument/2006/relationships/image" Target="../media/image819.png"/><Relationship Id="rId53" Type="http://schemas.openxmlformats.org/officeDocument/2006/relationships/image" Target="../media/image827.png"/><Relationship Id="rId58" Type="http://schemas.openxmlformats.org/officeDocument/2006/relationships/image" Target="../media/image832.png"/><Relationship Id="rId66" Type="http://schemas.openxmlformats.org/officeDocument/2006/relationships/image" Target="../media/image840.png"/><Relationship Id="rId5" Type="http://schemas.openxmlformats.org/officeDocument/2006/relationships/image" Target="../media/image779.png"/><Relationship Id="rId61" Type="http://schemas.openxmlformats.org/officeDocument/2006/relationships/image" Target="../media/image835.png"/><Relationship Id="rId19" Type="http://schemas.openxmlformats.org/officeDocument/2006/relationships/image" Target="../media/image793.png"/><Relationship Id="rId14" Type="http://schemas.openxmlformats.org/officeDocument/2006/relationships/image" Target="../media/image788.png"/><Relationship Id="rId22" Type="http://schemas.openxmlformats.org/officeDocument/2006/relationships/image" Target="../media/image796.png"/><Relationship Id="rId27" Type="http://schemas.openxmlformats.org/officeDocument/2006/relationships/image" Target="../media/image801.png"/><Relationship Id="rId30" Type="http://schemas.openxmlformats.org/officeDocument/2006/relationships/image" Target="../media/image804.png"/><Relationship Id="rId35" Type="http://schemas.openxmlformats.org/officeDocument/2006/relationships/image" Target="../media/image809.png"/><Relationship Id="rId43" Type="http://schemas.openxmlformats.org/officeDocument/2006/relationships/image" Target="../media/image817.png"/><Relationship Id="rId48" Type="http://schemas.openxmlformats.org/officeDocument/2006/relationships/image" Target="../media/image822.png"/><Relationship Id="rId56" Type="http://schemas.openxmlformats.org/officeDocument/2006/relationships/image" Target="../media/image830.png"/><Relationship Id="rId64" Type="http://schemas.openxmlformats.org/officeDocument/2006/relationships/image" Target="../media/image838.png"/><Relationship Id="rId8" Type="http://schemas.openxmlformats.org/officeDocument/2006/relationships/image" Target="../media/image782.png"/><Relationship Id="rId51" Type="http://schemas.openxmlformats.org/officeDocument/2006/relationships/image" Target="../media/image825.png"/><Relationship Id="rId3" Type="http://schemas.openxmlformats.org/officeDocument/2006/relationships/image" Target="../media/image777.png"/><Relationship Id="rId12" Type="http://schemas.openxmlformats.org/officeDocument/2006/relationships/image" Target="../media/image786.png"/><Relationship Id="rId17" Type="http://schemas.openxmlformats.org/officeDocument/2006/relationships/image" Target="../media/image791.png"/><Relationship Id="rId25" Type="http://schemas.openxmlformats.org/officeDocument/2006/relationships/image" Target="../media/image799.png"/><Relationship Id="rId33" Type="http://schemas.openxmlformats.org/officeDocument/2006/relationships/image" Target="../media/image807.png"/><Relationship Id="rId38" Type="http://schemas.openxmlformats.org/officeDocument/2006/relationships/image" Target="../media/image812.png"/><Relationship Id="rId46" Type="http://schemas.openxmlformats.org/officeDocument/2006/relationships/image" Target="../media/image820.png"/><Relationship Id="rId59" Type="http://schemas.openxmlformats.org/officeDocument/2006/relationships/image" Target="../media/image833.png"/><Relationship Id="rId67" Type="http://schemas.openxmlformats.org/officeDocument/2006/relationships/image" Target="../media/image841.png"/><Relationship Id="rId20" Type="http://schemas.openxmlformats.org/officeDocument/2006/relationships/image" Target="../media/image794.png"/><Relationship Id="rId41" Type="http://schemas.openxmlformats.org/officeDocument/2006/relationships/image" Target="../media/image815.png"/><Relationship Id="rId54" Type="http://schemas.openxmlformats.org/officeDocument/2006/relationships/image" Target="../media/image828.png"/><Relationship Id="rId62" Type="http://schemas.openxmlformats.org/officeDocument/2006/relationships/image" Target="../media/image8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80.png"/><Relationship Id="rId15" Type="http://schemas.openxmlformats.org/officeDocument/2006/relationships/image" Target="../media/image789.png"/><Relationship Id="rId23" Type="http://schemas.openxmlformats.org/officeDocument/2006/relationships/image" Target="../media/image797.png"/><Relationship Id="rId28" Type="http://schemas.openxmlformats.org/officeDocument/2006/relationships/image" Target="../media/image802.png"/><Relationship Id="rId36" Type="http://schemas.openxmlformats.org/officeDocument/2006/relationships/image" Target="../media/image810.png"/><Relationship Id="rId49" Type="http://schemas.openxmlformats.org/officeDocument/2006/relationships/image" Target="../media/image823.png"/><Relationship Id="rId57" Type="http://schemas.openxmlformats.org/officeDocument/2006/relationships/image" Target="../media/image831.png"/><Relationship Id="rId10" Type="http://schemas.openxmlformats.org/officeDocument/2006/relationships/image" Target="../media/image784.png"/><Relationship Id="rId31" Type="http://schemas.openxmlformats.org/officeDocument/2006/relationships/image" Target="../media/image805.png"/><Relationship Id="rId44" Type="http://schemas.openxmlformats.org/officeDocument/2006/relationships/image" Target="../media/image818.png"/><Relationship Id="rId52" Type="http://schemas.openxmlformats.org/officeDocument/2006/relationships/image" Target="../media/image826.png"/><Relationship Id="rId60" Type="http://schemas.openxmlformats.org/officeDocument/2006/relationships/image" Target="../media/image834.png"/><Relationship Id="rId65" Type="http://schemas.openxmlformats.org/officeDocument/2006/relationships/image" Target="../media/image839.png"/><Relationship Id="rId4" Type="http://schemas.openxmlformats.org/officeDocument/2006/relationships/image" Target="../media/image778.png"/><Relationship Id="rId9" Type="http://schemas.openxmlformats.org/officeDocument/2006/relationships/image" Target="../media/image783.png"/><Relationship Id="rId13" Type="http://schemas.openxmlformats.org/officeDocument/2006/relationships/image" Target="../media/image787.png"/><Relationship Id="rId18" Type="http://schemas.openxmlformats.org/officeDocument/2006/relationships/image" Target="../media/image792.png"/><Relationship Id="rId39" Type="http://schemas.openxmlformats.org/officeDocument/2006/relationships/image" Target="../media/image813.png"/></Relationships>
</file>

<file path=ppt/slides/_rels/slide6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66.png"/><Relationship Id="rId21" Type="http://schemas.openxmlformats.org/officeDocument/2006/relationships/image" Target="../media/image861.png"/><Relationship Id="rId34" Type="http://schemas.openxmlformats.org/officeDocument/2006/relationships/image" Target="../media/image874.png"/><Relationship Id="rId42" Type="http://schemas.openxmlformats.org/officeDocument/2006/relationships/image" Target="../media/image882.png"/><Relationship Id="rId47" Type="http://schemas.openxmlformats.org/officeDocument/2006/relationships/image" Target="../media/image887.png"/><Relationship Id="rId50" Type="http://schemas.openxmlformats.org/officeDocument/2006/relationships/image" Target="../media/image890.png"/><Relationship Id="rId55" Type="http://schemas.openxmlformats.org/officeDocument/2006/relationships/image" Target="../media/image895.png"/><Relationship Id="rId63" Type="http://schemas.openxmlformats.org/officeDocument/2006/relationships/image" Target="../media/image903.png"/><Relationship Id="rId7" Type="http://schemas.openxmlformats.org/officeDocument/2006/relationships/image" Target="../media/image847.png"/><Relationship Id="rId2" Type="http://schemas.openxmlformats.org/officeDocument/2006/relationships/image" Target="../media/image842.png"/><Relationship Id="rId16" Type="http://schemas.openxmlformats.org/officeDocument/2006/relationships/image" Target="../media/image856.png"/><Relationship Id="rId29" Type="http://schemas.openxmlformats.org/officeDocument/2006/relationships/image" Target="../media/image869.png"/><Relationship Id="rId11" Type="http://schemas.openxmlformats.org/officeDocument/2006/relationships/image" Target="../media/image851.png"/><Relationship Id="rId24" Type="http://schemas.openxmlformats.org/officeDocument/2006/relationships/image" Target="../media/image864.png"/><Relationship Id="rId32" Type="http://schemas.openxmlformats.org/officeDocument/2006/relationships/image" Target="../media/image872.png"/><Relationship Id="rId37" Type="http://schemas.openxmlformats.org/officeDocument/2006/relationships/image" Target="../media/image877.png"/><Relationship Id="rId40" Type="http://schemas.openxmlformats.org/officeDocument/2006/relationships/image" Target="../media/image880.png"/><Relationship Id="rId45" Type="http://schemas.openxmlformats.org/officeDocument/2006/relationships/image" Target="../media/image885.png"/><Relationship Id="rId53" Type="http://schemas.openxmlformats.org/officeDocument/2006/relationships/image" Target="../media/image893.png"/><Relationship Id="rId58" Type="http://schemas.openxmlformats.org/officeDocument/2006/relationships/image" Target="../media/image898.png"/><Relationship Id="rId66" Type="http://schemas.openxmlformats.org/officeDocument/2006/relationships/image" Target="../media/image906.png"/><Relationship Id="rId5" Type="http://schemas.openxmlformats.org/officeDocument/2006/relationships/image" Target="../media/image845.png"/><Relationship Id="rId61" Type="http://schemas.openxmlformats.org/officeDocument/2006/relationships/image" Target="../media/image901.png"/><Relationship Id="rId19" Type="http://schemas.openxmlformats.org/officeDocument/2006/relationships/image" Target="../media/image859.png"/><Relationship Id="rId14" Type="http://schemas.openxmlformats.org/officeDocument/2006/relationships/image" Target="../media/image854.png"/><Relationship Id="rId22" Type="http://schemas.openxmlformats.org/officeDocument/2006/relationships/image" Target="../media/image862.png"/><Relationship Id="rId27" Type="http://schemas.openxmlformats.org/officeDocument/2006/relationships/image" Target="../media/image867.png"/><Relationship Id="rId30" Type="http://schemas.openxmlformats.org/officeDocument/2006/relationships/image" Target="../media/image870.png"/><Relationship Id="rId35" Type="http://schemas.openxmlformats.org/officeDocument/2006/relationships/image" Target="../media/image875.png"/><Relationship Id="rId43" Type="http://schemas.openxmlformats.org/officeDocument/2006/relationships/image" Target="../media/image883.png"/><Relationship Id="rId48" Type="http://schemas.openxmlformats.org/officeDocument/2006/relationships/image" Target="../media/image888.png"/><Relationship Id="rId56" Type="http://schemas.openxmlformats.org/officeDocument/2006/relationships/image" Target="../media/image896.png"/><Relationship Id="rId64" Type="http://schemas.openxmlformats.org/officeDocument/2006/relationships/image" Target="../media/image904.png"/><Relationship Id="rId8" Type="http://schemas.openxmlformats.org/officeDocument/2006/relationships/image" Target="../media/image848.png"/><Relationship Id="rId51" Type="http://schemas.openxmlformats.org/officeDocument/2006/relationships/image" Target="../media/image891.png"/><Relationship Id="rId3" Type="http://schemas.openxmlformats.org/officeDocument/2006/relationships/image" Target="../media/image843.png"/><Relationship Id="rId12" Type="http://schemas.openxmlformats.org/officeDocument/2006/relationships/image" Target="../media/image852.png"/><Relationship Id="rId17" Type="http://schemas.openxmlformats.org/officeDocument/2006/relationships/image" Target="../media/image857.png"/><Relationship Id="rId25" Type="http://schemas.openxmlformats.org/officeDocument/2006/relationships/image" Target="../media/image865.png"/><Relationship Id="rId33" Type="http://schemas.openxmlformats.org/officeDocument/2006/relationships/image" Target="../media/image873.png"/><Relationship Id="rId38" Type="http://schemas.openxmlformats.org/officeDocument/2006/relationships/image" Target="../media/image878.png"/><Relationship Id="rId46" Type="http://schemas.openxmlformats.org/officeDocument/2006/relationships/image" Target="../media/image886.png"/><Relationship Id="rId59" Type="http://schemas.openxmlformats.org/officeDocument/2006/relationships/image" Target="../media/image899.png"/><Relationship Id="rId67" Type="http://schemas.openxmlformats.org/officeDocument/2006/relationships/image" Target="../media/image907.png"/><Relationship Id="rId20" Type="http://schemas.openxmlformats.org/officeDocument/2006/relationships/image" Target="../media/image860.png"/><Relationship Id="rId41" Type="http://schemas.openxmlformats.org/officeDocument/2006/relationships/image" Target="../media/image881.png"/><Relationship Id="rId54" Type="http://schemas.openxmlformats.org/officeDocument/2006/relationships/image" Target="../media/image894.png"/><Relationship Id="rId62" Type="http://schemas.openxmlformats.org/officeDocument/2006/relationships/image" Target="../media/image90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6.png"/><Relationship Id="rId15" Type="http://schemas.openxmlformats.org/officeDocument/2006/relationships/image" Target="../media/image855.png"/><Relationship Id="rId23" Type="http://schemas.openxmlformats.org/officeDocument/2006/relationships/image" Target="../media/image863.png"/><Relationship Id="rId28" Type="http://schemas.openxmlformats.org/officeDocument/2006/relationships/image" Target="../media/image868.png"/><Relationship Id="rId36" Type="http://schemas.openxmlformats.org/officeDocument/2006/relationships/image" Target="../media/image876.png"/><Relationship Id="rId49" Type="http://schemas.openxmlformats.org/officeDocument/2006/relationships/image" Target="../media/image889.png"/><Relationship Id="rId57" Type="http://schemas.openxmlformats.org/officeDocument/2006/relationships/image" Target="../media/image897.png"/><Relationship Id="rId10" Type="http://schemas.openxmlformats.org/officeDocument/2006/relationships/image" Target="../media/image850.png"/><Relationship Id="rId31" Type="http://schemas.openxmlformats.org/officeDocument/2006/relationships/image" Target="../media/image871.png"/><Relationship Id="rId44" Type="http://schemas.openxmlformats.org/officeDocument/2006/relationships/image" Target="../media/image884.png"/><Relationship Id="rId52" Type="http://schemas.openxmlformats.org/officeDocument/2006/relationships/image" Target="../media/image892.png"/><Relationship Id="rId60" Type="http://schemas.openxmlformats.org/officeDocument/2006/relationships/image" Target="../media/image900.png"/><Relationship Id="rId65" Type="http://schemas.openxmlformats.org/officeDocument/2006/relationships/image" Target="../media/image905.png"/><Relationship Id="rId4" Type="http://schemas.openxmlformats.org/officeDocument/2006/relationships/image" Target="../media/image844.png"/><Relationship Id="rId9" Type="http://schemas.openxmlformats.org/officeDocument/2006/relationships/image" Target="../media/image849.png"/><Relationship Id="rId13" Type="http://schemas.openxmlformats.org/officeDocument/2006/relationships/image" Target="../media/image853.png"/><Relationship Id="rId18" Type="http://schemas.openxmlformats.org/officeDocument/2006/relationships/image" Target="../media/image858.png"/><Relationship Id="rId39" Type="http://schemas.openxmlformats.org/officeDocument/2006/relationships/image" Target="../media/image879.png"/></Relationships>
</file>

<file path=ppt/slides/_rels/slide6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19.png"/><Relationship Id="rId18" Type="http://schemas.openxmlformats.org/officeDocument/2006/relationships/image" Target="../media/image924.png"/><Relationship Id="rId26" Type="http://schemas.openxmlformats.org/officeDocument/2006/relationships/image" Target="../media/image932.png"/><Relationship Id="rId39" Type="http://schemas.openxmlformats.org/officeDocument/2006/relationships/image" Target="../media/image945.png"/><Relationship Id="rId21" Type="http://schemas.openxmlformats.org/officeDocument/2006/relationships/image" Target="../media/image927.png"/><Relationship Id="rId34" Type="http://schemas.openxmlformats.org/officeDocument/2006/relationships/image" Target="../media/image940.png"/><Relationship Id="rId42" Type="http://schemas.openxmlformats.org/officeDocument/2006/relationships/image" Target="../media/image948.png"/><Relationship Id="rId47" Type="http://schemas.openxmlformats.org/officeDocument/2006/relationships/image" Target="../media/image953.png"/><Relationship Id="rId50" Type="http://schemas.openxmlformats.org/officeDocument/2006/relationships/image" Target="../media/image956.png"/><Relationship Id="rId55" Type="http://schemas.openxmlformats.org/officeDocument/2006/relationships/image" Target="../media/image961.png"/><Relationship Id="rId7" Type="http://schemas.openxmlformats.org/officeDocument/2006/relationships/image" Target="../media/image913.png"/><Relationship Id="rId2" Type="http://schemas.openxmlformats.org/officeDocument/2006/relationships/image" Target="../media/image908.png"/><Relationship Id="rId16" Type="http://schemas.openxmlformats.org/officeDocument/2006/relationships/image" Target="../media/image922.png"/><Relationship Id="rId29" Type="http://schemas.openxmlformats.org/officeDocument/2006/relationships/image" Target="../media/image935.png"/><Relationship Id="rId11" Type="http://schemas.openxmlformats.org/officeDocument/2006/relationships/image" Target="../media/image917.png"/><Relationship Id="rId24" Type="http://schemas.openxmlformats.org/officeDocument/2006/relationships/image" Target="../media/image930.png"/><Relationship Id="rId32" Type="http://schemas.openxmlformats.org/officeDocument/2006/relationships/image" Target="../media/image938.png"/><Relationship Id="rId37" Type="http://schemas.openxmlformats.org/officeDocument/2006/relationships/image" Target="../media/image943.png"/><Relationship Id="rId40" Type="http://schemas.openxmlformats.org/officeDocument/2006/relationships/image" Target="../media/image946.png"/><Relationship Id="rId45" Type="http://schemas.openxmlformats.org/officeDocument/2006/relationships/image" Target="../media/image951.png"/><Relationship Id="rId53" Type="http://schemas.openxmlformats.org/officeDocument/2006/relationships/image" Target="../media/image959.png"/><Relationship Id="rId5" Type="http://schemas.openxmlformats.org/officeDocument/2006/relationships/image" Target="../media/image911.png"/><Relationship Id="rId10" Type="http://schemas.openxmlformats.org/officeDocument/2006/relationships/image" Target="../media/image916.png"/><Relationship Id="rId19" Type="http://schemas.openxmlformats.org/officeDocument/2006/relationships/image" Target="../media/image925.png"/><Relationship Id="rId31" Type="http://schemas.openxmlformats.org/officeDocument/2006/relationships/image" Target="../media/image937.png"/><Relationship Id="rId44" Type="http://schemas.openxmlformats.org/officeDocument/2006/relationships/image" Target="../media/image950.png"/><Relationship Id="rId52" Type="http://schemas.openxmlformats.org/officeDocument/2006/relationships/image" Target="../media/image958.png"/><Relationship Id="rId4" Type="http://schemas.openxmlformats.org/officeDocument/2006/relationships/image" Target="../media/image910.png"/><Relationship Id="rId9" Type="http://schemas.openxmlformats.org/officeDocument/2006/relationships/image" Target="../media/image915.png"/><Relationship Id="rId14" Type="http://schemas.openxmlformats.org/officeDocument/2006/relationships/image" Target="../media/image920.png"/><Relationship Id="rId22" Type="http://schemas.openxmlformats.org/officeDocument/2006/relationships/image" Target="../media/image928.png"/><Relationship Id="rId27" Type="http://schemas.openxmlformats.org/officeDocument/2006/relationships/image" Target="../media/image933.png"/><Relationship Id="rId30" Type="http://schemas.openxmlformats.org/officeDocument/2006/relationships/image" Target="../media/image936.png"/><Relationship Id="rId35" Type="http://schemas.openxmlformats.org/officeDocument/2006/relationships/image" Target="../media/image941.png"/><Relationship Id="rId43" Type="http://schemas.openxmlformats.org/officeDocument/2006/relationships/image" Target="../media/image949.png"/><Relationship Id="rId48" Type="http://schemas.openxmlformats.org/officeDocument/2006/relationships/image" Target="../media/image954.png"/><Relationship Id="rId56" Type="http://schemas.openxmlformats.org/officeDocument/2006/relationships/image" Target="../media/image962.png"/><Relationship Id="rId8" Type="http://schemas.openxmlformats.org/officeDocument/2006/relationships/image" Target="../media/image914.png"/><Relationship Id="rId51" Type="http://schemas.openxmlformats.org/officeDocument/2006/relationships/image" Target="../media/image957.png"/><Relationship Id="rId3" Type="http://schemas.openxmlformats.org/officeDocument/2006/relationships/image" Target="../media/image909.png"/><Relationship Id="rId12" Type="http://schemas.openxmlformats.org/officeDocument/2006/relationships/image" Target="../media/image918.png"/><Relationship Id="rId17" Type="http://schemas.openxmlformats.org/officeDocument/2006/relationships/image" Target="../media/image923.png"/><Relationship Id="rId25" Type="http://schemas.openxmlformats.org/officeDocument/2006/relationships/image" Target="../media/image931.png"/><Relationship Id="rId33" Type="http://schemas.openxmlformats.org/officeDocument/2006/relationships/image" Target="../media/image939.png"/><Relationship Id="rId38" Type="http://schemas.openxmlformats.org/officeDocument/2006/relationships/image" Target="../media/image944.png"/><Relationship Id="rId46" Type="http://schemas.openxmlformats.org/officeDocument/2006/relationships/image" Target="../media/image952.png"/><Relationship Id="rId20" Type="http://schemas.openxmlformats.org/officeDocument/2006/relationships/image" Target="../media/image926.png"/><Relationship Id="rId41" Type="http://schemas.openxmlformats.org/officeDocument/2006/relationships/image" Target="../media/image947.png"/><Relationship Id="rId54" Type="http://schemas.openxmlformats.org/officeDocument/2006/relationships/image" Target="../media/image96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12.png"/><Relationship Id="rId15" Type="http://schemas.openxmlformats.org/officeDocument/2006/relationships/image" Target="../media/image921.png"/><Relationship Id="rId23" Type="http://schemas.openxmlformats.org/officeDocument/2006/relationships/image" Target="../media/image929.png"/><Relationship Id="rId28" Type="http://schemas.openxmlformats.org/officeDocument/2006/relationships/image" Target="../media/image934.png"/><Relationship Id="rId36" Type="http://schemas.openxmlformats.org/officeDocument/2006/relationships/image" Target="../media/image942.png"/><Relationship Id="rId49" Type="http://schemas.openxmlformats.org/officeDocument/2006/relationships/image" Target="../media/image95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18D9C899-9F76-C339-26C2-6D1415FCED92}"/>
              </a:ext>
            </a:extLst>
          </p:cNvPr>
          <p:cNvSpPr/>
          <p:nvPr/>
        </p:nvSpPr>
        <p:spPr>
          <a:xfrm>
            <a:off x="0" y="0"/>
            <a:ext cx="12192000" cy="3537020"/>
          </a:xfrm>
          <a:prstGeom prst="rect">
            <a:avLst/>
          </a:prstGeom>
          <a:solidFill>
            <a:srgbClr val="003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Logotipo&#10;&#10;Descrição gerada automaticamente">
            <a:extLst>
              <a:ext uri="{FF2B5EF4-FFF2-40B4-BE49-F238E27FC236}">
                <a16:creationId xmlns:a16="http://schemas.microsoft.com/office/drawing/2014/main" id="{F73300D9-4AD7-F471-7B9B-C51F6E6B4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412" y="3514621"/>
            <a:ext cx="4831474" cy="3415852"/>
          </a:xfrm>
          <a:prstGeom prst="rect">
            <a:avLst/>
          </a:prstGeom>
        </p:spPr>
      </p:pic>
      <p:pic>
        <p:nvPicPr>
          <p:cNvPr id="12" name="Imagem 11" descr="Logotipo, nome da empresa&#10;&#10;Descrição gerada automaticamente">
            <a:extLst>
              <a:ext uri="{FF2B5EF4-FFF2-40B4-BE49-F238E27FC236}">
                <a16:creationId xmlns:a16="http://schemas.microsoft.com/office/drawing/2014/main" id="{4E510AD5-B6E0-3FB3-0BCF-D9565A094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412" y="171241"/>
            <a:ext cx="4831474" cy="334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27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8A73001A-3DB8-FB6A-176A-B04A30FD4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93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52D2E0E0-C00C-F6BF-AA5F-34010E501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E03F112B-29BA-BD84-B9E8-10B155B8C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034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9CAAB268-A7E6-1075-8496-EB3CC1227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35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BE3EB713-1845-B499-CD3B-DE2AFFDC4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13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Descrição gerada automaticamente">
            <a:extLst>
              <a:ext uri="{FF2B5EF4-FFF2-40B4-BE49-F238E27FC236}">
                <a16:creationId xmlns:a16="http://schemas.microsoft.com/office/drawing/2014/main" id="{C697A9BB-3ADA-C585-D13A-37845A621B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948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apa com linhas coloridas&#10;&#10;Descrição gerada automaticamente">
            <a:extLst>
              <a:ext uri="{FF2B5EF4-FFF2-40B4-BE49-F238E27FC236}">
                <a16:creationId xmlns:a16="http://schemas.microsoft.com/office/drawing/2014/main" id="{D1788B0F-E17E-FA82-9007-51D2BFDAE5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89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C6D99395-7E9C-C8A3-2F15-E32D32A7B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90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D5AA2A00-A275-F14F-9FF7-5150E996E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9581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4A9A25FD-CFBB-8EFE-D2E7-DE86ADA0C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060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D4BA6B11-5B0D-0216-70EE-14DB2F4B0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58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18D9C899-9F76-C339-26C2-6D1415FCED92}"/>
              </a:ext>
            </a:extLst>
          </p:cNvPr>
          <p:cNvSpPr/>
          <p:nvPr/>
        </p:nvSpPr>
        <p:spPr>
          <a:xfrm>
            <a:off x="0" y="2270926"/>
            <a:ext cx="12192000" cy="2341267"/>
          </a:xfrm>
          <a:prstGeom prst="rect">
            <a:avLst/>
          </a:prstGeom>
          <a:solidFill>
            <a:srgbClr val="003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 descr="Forma&#10;&#10;Descrição gerada automaticamente com confiança média">
            <a:extLst>
              <a:ext uri="{FF2B5EF4-FFF2-40B4-BE49-F238E27FC236}">
                <a16:creationId xmlns:a16="http://schemas.microsoft.com/office/drawing/2014/main" id="{3953E48C-B394-BCDF-3BF7-5AC249777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554" y="4463982"/>
            <a:ext cx="3459564" cy="2394018"/>
          </a:xfrm>
          <a:prstGeom prst="rect">
            <a:avLst/>
          </a:prstGeom>
        </p:spPr>
      </p:pic>
      <p:pic>
        <p:nvPicPr>
          <p:cNvPr id="14" name="Imagem 13" descr="Logotipo&#10;&#10;Descrição gerada automaticamente">
            <a:extLst>
              <a:ext uri="{FF2B5EF4-FFF2-40B4-BE49-F238E27FC236}">
                <a16:creationId xmlns:a16="http://schemas.microsoft.com/office/drawing/2014/main" id="{B46A44E5-8631-5811-AB46-F01468A33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554" y="0"/>
            <a:ext cx="3459564" cy="2394018"/>
          </a:xfrm>
          <a:prstGeom prst="rect">
            <a:avLst/>
          </a:prstGeom>
        </p:spPr>
      </p:pic>
      <p:pic>
        <p:nvPicPr>
          <p:cNvPr id="16" name="Imagem 15" descr="Logotipo&#10;&#10;Descrição gerada automaticamente">
            <a:extLst>
              <a:ext uri="{FF2B5EF4-FFF2-40B4-BE49-F238E27FC236}">
                <a16:creationId xmlns:a16="http://schemas.microsoft.com/office/drawing/2014/main" id="{EAF36E48-BE9A-DC2C-3138-A9ADB711DF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554" y="2270926"/>
            <a:ext cx="3459564" cy="239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904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17973708-4C89-7EBA-2584-1777192EA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26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3F73D703-DF1E-882A-3006-09B036F12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3410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46F12DC5-C164-E9A7-0A51-2A6288A82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120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D0C494B7-BC03-E4ED-E9B2-B985490E8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384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2AA661F6-BA51-1D41-EE19-6C3B55A29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4403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7DD99BFB-C1F9-D8B4-1C4C-986A69A5E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90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4FCD1731-65BC-417D-2051-57D923996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813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B383CFA2-811D-08FF-75EC-1B7737AC6B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514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5777363E-E6DD-660D-9C77-E7D79AAAD0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9156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A7C0F727-26CD-BAFB-A975-08504DB2A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21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18D9C899-9F76-C339-26C2-6D1415FCED92}"/>
              </a:ext>
            </a:extLst>
          </p:cNvPr>
          <p:cNvSpPr/>
          <p:nvPr/>
        </p:nvSpPr>
        <p:spPr>
          <a:xfrm>
            <a:off x="0" y="0"/>
            <a:ext cx="12192000" cy="3537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Ícone&#10;&#10;Descrição gerada automaticamente">
            <a:extLst>
              <a:ext uri="{FF2B5EF4-FFF2-40B4-BE49-F238E27FC236}">
                <a16:creationId xmlns:a16="http://schemas.microsoft.com/office/drawing/2014/main" id="{43C4B03B-8410-A51A-D09B-BD0210C8F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32" y="4039647"/>
            <a:ext cx="3278693" cy="2268856"/>
          </a:xfrm>
          <a:prstGeom prst="rect">
            <a:avLst/>
          </a:prstGeom>
        </p:spPr>
      </p:pic>
      <p:pic>
        <p:nvPicPr>
          <p:cNvPr id="12" name="Imagem 11" descr="Logotipo&#10;&#10;Descrição gerada automaticamente">
            <a:extLst>
              <a:ext uri="{FF2B5EF4-FFF2-40B4-BE49-F238E27FC236}">
                <a16:creationId xmlns:a16="http://schemas.microsoft.com/office/drawing/2014/main" id="{ACAB9057-B6BC-3AA6-1D44-5300D70879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32" y="502627"/>
            <a:ext cx="3278693" cy="226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977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F7D614F7-94BB-A4DF-8CE3-B92B3568F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927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C10F9673-1111-562C-DC59-376976FC2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968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70E59EEC-9D10-F888-2F58-CE94B0B1A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9487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01F300F3-3D4F-3FC8-A3B2-06BDCC78D4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438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magem preta e azul&#10;&#10;Descrição gerada automaticamente com confiança média">
            <a:extLst>
              <a:ext uri="{FF2B5EF4-FFF2-40B4-BE49-F238E27FC236}">
                <a16:creationId xmlns:a16="http://schemas.microsoft.com/office/drawing/2014/main" id="{30608294-B6BE-CCCC-8447-55599DAE0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5649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magem em preto e branco&#10;&#10;Descrição gerada automaticamente">
            <a:extLst>
              <a:ext uri="{FF2B5EF4-FFF2-40B4-BE49-F238E27FC236}">
                <a16:creationId xmlns:a16="http://schemas.microsoft.com/office/drawing/2014/main" id="{28D20463-99A9-9F52-8DCE-4FF81CEBA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8411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adrão do plano de fundo&#10;&#10;Descrição gerada automaticamente">
            <a:extLst>
              <a:ext uri="{FF2B5EF4-FFF2-40B4-BE49-F238E27FC236}">
                <a16:creationId xmlns:a16="http://schemas.microsoft.com/office/drawing/2014/main" id="{E2821112-7DC9-8A19-E9E0-B909F71C9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742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la de computador com fundo verde&#10;&#10;Descrição gerada automaticamente com confiança baixa">
            <a:extLst>
              <a:ext uri="{FF2B5EF4-FFF2-40B4-BE49-F238E27FC236}">
                <a16:creationId xmlns:a16="http://schemas.microsoft.com/office/drawing/2014/main" id="{944341F1-8D7F-9417-DFA4-B0A22617C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45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la de computador com fundo azul&#10;&#10;Descrição gerada automaticamente com confiança média">
            <a:extLst>
              <a:ext uri="{FF2B5EF4-FFF2-40B4-BE49-F238E27FC236}">
                <a16:creationId xmlns:a16="http://schemas.microsoft.com/office/drawing/2014/main" id="{71A122DB-4833-1F23-3C21-FB512B4D2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650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8512876E-76C4-2DBB-7585-1A252027DA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03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18D9C899-9F76-C339-26C2-6D1415FCED92}"/>
              </a:ext>
            </a:extLst>
          </p:cNvPr>
          <p:cNvSpPr/>
          <p:nvPr/>
        </p:nvSpPr>
        <p:spPr>
          <a:xfrm>
            <a:off x="0" y="0"/>
            <a:ext cx="12192000" cy="3537020"/>
          </a:xfrm>
          <a:prstGeom prst="rect">
            <a:avLst/>
          </a:prstGeom>
          <a:solidFill>
            <a:srgbClr val="003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Logotipo, nome da empresa&#10;&#10;Descrição gerada automaticamente">
            <a:extLst>
              <a:ext uri="{FF2B5EF4-FFF2-40B4-BE49-F238E27FC236}">
                <a16:creationId xmlns:a16="http://schemas.microsoft.com/office/drawing/2014/main" id="{660DBC50-B908-0BA2-B043-7767FC9CDB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960913"/>
            <a:ext cx="9525000" cy="3810000"/>
          </a:xfrm>
          <a:prstGeom prst="rect">
            <a:avLst/>
          </a:prstGeom>
        </p:spPr>
      </p:pic>
      <p:pic>
        <p:nvPicPr>
          <p:cNvPr id="7" name="Imagem 6" descr="Uma imagem contendo desenho&#10;&#10;Descrição gerada automaticamente">
            <a:extLst>
              <a:ext uri="{FF2B5EF4-FFF2-40B4-BE49-F238E27FC236}">
                <a16:creationId xmlns:a16="http://schemas.microsoft.com/office/drawing/2014/main" id="{7410B436-7353-5EEB-CDDD-B49FA80896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-144028"/>
            <a:ext cx="952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365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preto e branco&#10;&#10;Descrição gerada automaticamente com confiança média">
            <a:extLst>
              <a:ext uri="{FF2B5EF4-FFF2-40B4-BE49-F238E27FC236}">
                <a16:creationId xmlns:a16="http://schemas.microsoft.com/office/drawing/2014/main" id="{B6833BF5-5ADD-DCB4-C9E7-6C28EEF64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603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apa com linhas pretas em fundo branco&#10;&#10;Descrição gerada automaticamente com confiança média">
            <a:extLst>
              <a:ext uri="{FF2B5EF4-FFF2-40B4-BE49-F238E27FC236}">
                <a16:creationId xmlns:a16="http://schemas.microsoft.com/office/drawing/2014/main" id="{79447B07-C2DC-CF1F-4827-F259506A3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8343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la de computador com fundo verde&#10;&#10;Descrição gerada automaticamente com confiança média">
            <a:extLst>
              <a:ext uri="{FF2B5EF4-FFF2-40B4-BE49-F238E27FC236}">
                <a16:creationId xmlns:a16="http://schemas.microsoft.com/office/drawing/2014/main" id="{AB2C921C-3DF5-70AD-F857-CBFAD4B06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8829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la de computador com fundo azul e verde&#10;&#10;Descrição gerada automaticamente com confiança média">
            <a:extLst>
              <a:ext uri="{FF2B5EF4-FFF2-40B4-BE49-F238E27FC236}">
                <a16:creationId xmlns:a16="http://schemas.microsoft.com/office/drawing/2014/main" id="{375FB598-326B-550D-7A42-540521F0A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492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la de computador com texto preto sobre fundo azul&#10;&#10;Descrição gerada automaticamente com confiança média">
            <a:extLst>
              <a:ext uri="{FF2B5EF4-FFF2-40B4-BE49-F238E27FC236}">
                <a16:creationId xmlns:a16="http://schemas.microsoft.com/office/drawing/2014/main" id="{4EC9305D-EA06-FEB0-A8E9-D883025F2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5263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la de computador com fundo azul&#10;&#10;Descrição gerada automaticamente com confiança média">
            <a:extLst>
              <a:ext uri="{FF2B5EF4-FFF2-40B4-BE49-F238E27FC236}">
                <a16:creationId xmlns:a16="http://schemas.microsoft.com/office/drawing/2014/main" id="{147B578E-F53A-10AD-70CC-D2510F7E8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4627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magem em preto e branco&#10;&#10;Descrição gerada automaticamente com confiança média">
            <a:extLst>
              <a:ext uri="{FF2B5EF4-FFF2-40B4-BE49-F238E27FC236}">
                <a16:creationId xmlns:a16="http://schemas.microsoft.com/office/drawing/2014/main" id="{7C624F44-1752-A67F-F065-BFC03FBA6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04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Forma&#10;&#10;Descrição gerada automaticamente">
            <a:extLst>
              <a:ext uri="{FF2B5EF4-FFF2-40B4-BE49-F238E27FC236}">
                <a16:creationId xmlns:a16="http://schemas.microsoft.com/office/drawing/2014/main" id="{6D1B8856-A18A-EA2E-E125-03883F66C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409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inha, fio, pendurado, diferente&#10;&#10;Descrição gerada automaticamente">
            <a:extLst>
              <a:ext uri="{FF2B5EF4-FFF2-40B4-BE49-F238E27FC236}">
                <a16:creationId xmlns:a16="http://schemas.microsoft.com/office/drawing/2014/main" id="{5A26CDD5-1967-261A-4F7E-33AF40818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618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olígono&#10;&#10;Descrição gerada automaticamente">
            <a:extLst>
              <a:ext uri="{FF2B5EF4-FFF2-40B4-BE49-F238E27FC236}">
                <a16:creationId xmlns:a16="http://schemas.microsoft.com/office/drawing/2014/main" id="{A954DB99-2809-2BF8-CDAF-84E980EA4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01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18D9C899-9F76-C339-26C2-6D1415FCED92}"/>
              </a:ext>
            </a:extLst>
          </p:cNvPr>
          <p:cNvSpPr/>
          <p:nvPr/>
        </p:nvSpPr>
        <p:spPr>
          <a:xfrm>
            <a:off x="0" y="2270926"/>
            <a:ext cx="12192000" cy="2341267"/>
          </a:xfrm>
          <a:prstGeom prst="rect">
            <a:avLst/>
          </a:prstGeom>
          <a:solidFill>
            <a:srgbClr val="003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Logotipo, nome da empresa&#10;&#10;Descrição gerada automaticamente">
            <a:extLst>
              <a:ext uri="{FF2B5EF4-FFF2-40B4-BE49-F238E27FC236}">
                <a16:creationId xmlns:a16="http://schemas.microsoft.com/office/drawing/2014/main" id="{1BE4472F-0A02-4BA4-0BD3-6907EA3EF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476" y="4979377"/>
            <a:ext cx="4343819" cy="1737528"/>
          </a:xfrm>
          <a:prstGeom prst="rect">
            <a:avLst/>
          </a:prstGeom>
        </p:spPr>
      </p:pic>
      <p:pic>
        <p:nvPicPr>
          <p:cNvPr id="6" name="Imagem 5" descr="Uma imagem contendo desenho&#10;&#10;Descrição gerada automaticamente">
            <a:extLst>
              <a:ext uri="{FF2B5EF4-FFF2-40B4-BE49-F238E27FC236}">
                <a16:creationId xmlns:a16="http://schemas.microsoft.com/office/drawing/2014/main" id="{7F0759F3-D909-4A9F-2D8E-8EE7358302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476" y="2607966"/>
            <a:ext cx="4343819" cy="1737528"/>
          </a:xfrm>
          <a:prstGeom prst="rect">
            <a:avLst/>
          </a:prstGeom>
        </p:spPr>
      </p:pic>
      <p:pic>
        <p:nvPicPr>
          <p:cNvPr id="10" name="Imagem 9" descr="Forma&#10;&#10;Descrição gerada automaticamente com confiança média">
            <a:extLst>
              <a:ext uri="{FF2B5EF4-FFF2-40B4-BE49-F238E27FC236}">
                <a16:creationId xmlns:a16="http://schemas.microsoft.com/office/drawing/2014/main" id="{C5610C9E-3387-F426-4F94-39DA6111B1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476" y="71595"/>
            <a:ext cx="4343819" cy="173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5441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68D8678B-3B89-668E-1302-8D3B453C0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2052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DA9F8D3B-356C-7D6F-DBC0-47256B9D6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407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1" name="Imagem 1300" descr="Ícone&#10;&#10;Descrição gerada automaticamente">
            <a:extLst>
              <a:ext uri="{FF2B5EF4-FFF2-40B4-BE49-F238E27FC236}">
                <a16:creationId xmlns:a16="http://schemas.microsoft.com/office/drawing/2014/main" id="{B101F394-CD73-23C9-6A34-EB0422465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171" y="5823533"/>
            <a:ext cx="843984" cy="716845"/>
          </a:xfrm>
          <a:prstGeom prst="rect">
            <a:avLst/>
          </a:prstGeom>
        </p:spPr>
      </p:pic>
      <p:pic>
        <p:nvPicPr>
          <p:cNvPr id="1303" name="Imagem 1302" descr="Ícone&#10;&#10;Descrição gerada automaticamente">
            <a:extLst>
              <a:ext uri="{FF2B5EF4-FFF2-40B4-BE49-F238E27FC236}">
                <a16:creationId xmlns:a16="http://schemas.microsoft.com/office/drawing/2014/main" id="{34870741-9BBE-380D-D8B6-39F340F281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080" y="5778899"/>
            <a:ext cx="843984" cy="806113"/>
          </a:xfrm>
          <a:prstGeom prst="rect">
            <a:avLst/>
          </a:prstGeom>
        </p:spPr>
      </p:pic>
      <p:pic>
        <p:nvPicPr>
          <p:cNvPr id="1305" name="Imagem 1304" descr="Imagem preta e branca de poste com placa de sinalização&#10;&#10;Descrição gerada automaticamente">
            <a:extLst>
              <a:ext uri="{FF2B5EF4-FFF2-40B4-BE49-F238E27FC236}">
                <a16:creationId xmlns:a16="http://schemas.microsoft.com/office/drawing/2014/main" id="{CAFF111C-2497-7BDA-FCF2-271E02CAE8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087" y="5778899"/>
            <a:ext cx="843984" cy="806113"/>
          </a:xfrm>
          <a:prstGeom prst="rect">
            <a:avLst/>
          </a:prstGeom>
        </p:spPr>
      </p:pic>
      <p:pic>
        <p:nvPicPr>
          <p:cNvPr id="1307" name="Imagem 1306" descr="Logotipo, Ícone&#10;&#10;Descrição gerada automaticamente">
            <a:extLst>
              <a:ext uri="{FF2B5EF4-FFF2-40B4-BE49-F238E27FC236}">
                <a16:creationId xmlns:a16="http://schemas.microsoft.com/office/drawing/2014/main" id="{24D5B942-6A93-0F96-BAFB-55BBAFE4FD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341" y="5759964"/>
            <a:ext cx="843984" cy="843983"/>
          </a:xfrm>
          <a:prstGeom prst="rect">
            <a:avLst/>
          </a:prstGeom>
        </p:spPr>
      </p:pic>
      <p:pic>
        <p:nvPicPr>
          <p:cNvPr id="1309" name="Imagem 1308" descr="Logotipo&#10;&#10;Descrição gerada automaticamente">
            <a:extLst>
              <a:ext uri="{FF2B5EF4-FFF2-40B4-BE49-F238E27FC236}">
                <a16:creationId xmlns:a16="http://schemas.microsoft.com/office/drawing/2014/main" id="{BF46B74D-808C-6926-BD00-487C29FBA0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016" y="5823533"/>
            <a:ext cx="843984" cy="716845"/>
          </a:xfrm>
          <a:prstGeom prst="rect">
            <a:avLst/>
          </a:prstGeom>
        </p:spPr>
      </p:pic>
      <p:pic>
        <p:nvPicPr>
          <p:cNvPr id="1311" name="Imagem 1310" descr="Ícone&#10;&#10;Descrição gerada automaticamente">
            <a:extLst>
              <a:ext uri="{FF2B5EF4-FFF2-40B4-BE49-F238E27FC236}">
                <a16:creationId xmlns:a16="http://schemas.microsoft.com/office/drawing/2014/main" id="{CB5D17EF-D697-83A7-E156-D74E1182F6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982" y="5799187"/>
            <a:ext cx="843984" cy="765536"/>
          </a:xfrm>
          <a:prstGeom prst="rect">
            <a:avLst/>
          </a:prstGeom>
        </p:spPr>
      </p:pic>
      <p:pic>
        <p:nvPicPr>
          <p:cNvPr id="1313" name="Imagem 1312" descr="Ícone&#10;&#10;Descrição gerada automaticamente">
            <a:extLst>
              <a:ext uri="{FF2B5EF4-FFF2-40B4-BE49-F238E27FC236}">
                <a16:creationId xmlns:a16="http://schemas.microsoft.com/office/drawing/2014/main" id="{E17998AD-851A-3E8D-15FD-962B3DC60C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236" y="5759964"/>
            <a:ext cx="843984" cy="843983"/>
          </a:xfrm>
          <a:prstGeom prst="rect">
            <a:avLst/>
          </a:prstGeom>
        </p:spPr>
      </p:pic>
      <p:pic>
        <p:nvPicPr>
          <p:cNvPr id="1315" name="Imagem 1314" descr="Forma&#10;&#10;Descrição gerada automaticamente com confiança média">
            <a:extLst>
              <a:ext uri="{FF2B5EF4-FFF2-40B4-BE49-F238E27FC236}">
                <a16:creationId xmlns:a16="http://schemas.microsoft.com/office/drawing/2014/main" id="{CA3251C6-D4B2-1FAB-1DE6-C18A206975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859" y="5866814"/>
            <a:ext cx="843984" cy="630283"/>
          </a:xfrm>
          <a:prstGeom prst="rect">
            <a:avLst/>
          </a:prstGeom>
        </p:spPr>
      </p:pic>
      <p:pic>
        <p:nvPicPr>
          <p:cNvPr id="1317" name="Imagem 1316" descr="Ícone&#10;&#10;Descrição gerada automaticamente">
            <a:extLst>
              <a:ext uri="{FF2B5EF4-FFF2-40B4-BE49-F238E27FC236}">
                <a16:creationId xmlns:a16="http://schemas.microsoft.com/office/drawing/2014/main" id="{50D94078-A1F7-A56C-707D-E6661F40AE6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245" y="5759964"/>
            <a:ext cx="678974" cy="843983"/>
          </a:xfrm>
          <a:prstGeom prst="rect">
            <a:avLst/>
          </a:prstGeom>
        </p:spPr>
      </p:pic>
      <p:pic>
        <p:nvPicPr>
          <p:cNvPr id="1319" name="Imagem 1318" descr="Ícone&#10;&#10;Descrição gerada automaticamente">
            <a:extLst>
              <a:ext uri="{FF2B5EF4-FFF2-40B4-BE49-F238E27FC236}">
                <a16:creationId xmlns:a16="http://schemas.microsoft.com/office/drawing/2014/main" id="{421AA623-66E6-A7D1-18C7-92E5DCA82E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17" y="5759964"/>
            <a:ext cx="846688" cy="843983"/>
          </a:xfrm>
          <a:prstGeom prst="rect">
            <a:avLst/>
          </a:prstGeom>
        </p:spPr>
      </p:pic>
      <p:pic>
        <p:nvPicPr>
          <p:cNvPr id="1321" name="Imagem 1320" descr="Ícone&#10;&#10;Descrição gerada automaticamente">
            <a:extLst>
              <a:ext uri="{FF2B5EF4-FFF2-40B4-BE49-F238E27FC236}">
                <a16:creationId xmlns:a16="http://schemas.microsoft.com/office/drawing/2014/main" id="{36E34F7B-DFDF-C6B7-BDBB-5D844A96D0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4394" y="4730411"/>
            <a:ext cx="668154" cy="843983"/>
          </a:xfrm>
          <a:prstGeom prst="rect">
            <a:avLst/>
          </a:prstGeom>
        </p:spPr>
      </p:pic>
      <p:pic>
        <p:nvPicPr>
          <p:cNvPr id="1323" name="Imagem 1322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FCB0CE13-9C91-8A5C-1604-C97E1C600E7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782" y="4730411"/>
            <a:ext cx="846688" cy="843983"/>
          </a:xfrm>
          <a:prstGeom prst="rect">
            <a:avLst/>
          </a:prstGeom>
        </p:spPr>
      </p:pic>
      <p:pic>
        <p:nvPicPr>
          <p:cNvPr id="1325" name="Imagem 1324" descr="Logotipo&#10;&#10;Descrição gerada automaticamente">
            <a:extLst>
              <a:ext uri="{FF2B5EF4-FFF2-40B4-BE49-F238E27FC236}">
                <a16:creationId xmlns:a16="http://schemas.microsoft.com/office/drawing/2014/main" id="{9E4DE4C4-283A-BBED-BB84-431696C0CFA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144" y="4730411"/>
            <a:ext cx="716845" cy="843983"/>
          </a:xfrm>
          <a:prstGeom prst="rect">
            <a:avLst/>
          </a:prstGeom>
        </p:spPr>
      </p:pic>
      <p:pic>
        <p:nvPicPr>
          <p:cNvPr id="1327" name="Imagem 1326" descr="Ícone&#10;&#10;Descrição gerada automaticamente">
            <a:extLst>
              <a:ext uri="{FF2B5EF4-FFF2-40B4-BE49-F238E27FC236}">
                <a16:creationId xmlns:a16="http://schemas.microsoft.com/office/drawing/2014/main" id="{76FF3B1C-56E6-4F50-090F-726295EC986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740" y="4731763"/>
            <a:ext cx="846689" cy="841278"/>
          </a:xfrm>
          <a:prstGeom prst="rect">
            <a:avLst/>
          </a:prstGeom>
        </p:spPr>
      </p:pic>
      <p:pic>
        <p:nvPicPr>
          <p:cNvPr id="1329" name="Imagem 1328" descr="Forma, Círculo&#10;&#10;Descrição gerada automaticamente">
            <a:extLst>
              <a:ext uri="{FF2B5EF4-FFF2-40B4-BE49-F238E27FC236}">
                <a16:creationId xmlns:a16="http://schemas.microsoft.com/office/drawing/2014/main" id="{4554406C-6CB8-995A-F61C-57F5F80036F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999" y="4804800"/>
            <a:ext cx="843984" cy="695205"/>
          </a:xfrm>
          <a:prstGeom prst="rect">
            <a:avLst/>
          </a:prstGeom>
        </p:spPr>
      </p:pic>
      <p:pic>
        <p:nvPicPr>
          <p:cNvPr id="1331" name="Imagem 1330" descr="Ícone&#10;&#10;Descrição gerada automaticamente">
            <a:extLst>
              <a:ext uri="{FF2B5EF4-FFF2-40B4-BE49-F238E27FC236}">
                <a16:creationId xmlns:a16="http://schemas.microsoft.com/office/drawing/2014/main" id="{7BFC1063-DB09-4605-14B8-A24D74A4E9E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351" y="4730411"/>
            <a:ext cx="676269" cy="843983"/>
          </a:xfrm>
          <a:prstGeom prst="rect">
            <a:avLst/>
          </a:prstGeom>
        </p:spPr>
      </p:pic>
      <p:pic>
        <p:nvPicPr>
          <p:cNvPr id="1333" name="Imagem 1332" descr="Ícone&#10;&#10;Descrição gerada automaticamente">
            <a:extLst>
              <a:ext uri="{FF2B5EF4-FFF2-40B4-BE49-F238E27FC236}">
                <a16:creationId xmlns:a16="http://schemas.microsoft.com/office/drawing/2014/main" id="{C1A3221F-9009-48F0-D218-CDB335FEB8B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276" y="4730410"/>
            <a:ext cx="800703" cy="843984"/>
          </a:xfrm>
          <a:prstGeom prst="rect">
            <a:avLst/>
          </a:prstGeom>
        </p:spPr>
      </p:pic>
      <p:pic>
        <p:nvPicPr>
          <p:cNvPr id="1335" name="Imagem 1334" descr="Ícone&#10;&#10;Descrição gerada automaticamente">
            <a:extLst>
              <a:ext uri="{FF2B5EF4-FFF2-40B4-BE49-F238E27FC236}">
                <a16:creationId xmlns:a16="http://schemas.microsoft.com/office/drawing/2014/main" id="{81687395-B286-D023-5200-765B4A8BBAF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256" y="4730411"/>
            <a:ext cx="678974" cy="843983"/>
          </a:xfrm>
          <a:prstGeom prst="rect">
            <a:avLst/>
          </a:prstGeom>
        </p:spPr>
      </p:pic>
      <p:pic>
        <p:nvPicPr>
          <p:cNvPr id="1337" name="Imagem 1336" descr="Ícone&#10;&#10;Descrição gerada automaticamente">
            <a:extLst>
              <a:ext uri="{FF2B5EF4-FFF2-40B4-BE49-F238E27FC236}">
                <a16:creationId xmlns:a16="http://schemas.microsoft.com/office/drawing/2014/main" id="{346784E7-0F04-D414-CB13-518D62504FE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339" y="4730411"/>
            <a:ext cx="719550" cy="843983"/>
          </a:xfrm>
          <a:prstGeom prst="rect">
            <a:avLst/>
          </a:prstGeom>
        </p:spPr>
      </p:pic>
      <p:pic>
        <p:nvPicPr>
          <p:cNvPr id="1339" name="Imagem 1338" descr="Ícone&#10;&#10;Descrição gerada automaticamente">
            <a:extLst>
              <a:ext uri="{FF2B5EF4-FFF2-40B4-BE49-F238E27FC236}">
                <a16:creationId xmlns:a16="http://schemas.microsoft.com/office/drawing/2014/main" id="{F588EBE7-5B06-A44A-7187-6DD158F38CB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53" y="4730411"/>
            <a:ext cx="933251" cy="843983"/>
          </a:xfrm>
          <a:prstGeom prst="rect">
            <a:avLst/>
          </a:prstGeom>
        </p:spPr>
      </p:pic>
      <p:pic>
        <p:nvPicPr>
          <p:cNvPr id="1341" name="Imagem 1340" descr="Ícone&#10;&#10;Descrição gerada automaticamente">
            <a:extLst>
              <a:ext uri="{FF2B5EF4-FFF2-40B4-BE49-F238E27FC236}">
                <a16:creationId xmlns:a16="http://schemas.microsoft.com/office/drawing/2014/main" id="{6E682B8F-5CA0-8E99-DC8F-0086773ADA5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967" y="3633396"/>
            <a:ext cx="592411" cy="843983"/>
          </a:xfrm>
          <a:prstGeom prst="rect">
            <a:avLst/>
          </a:prstGeom>
        </p:spPr>
      </p:pic>
      <p:pic>
        <p:nvPicPr>
          <p:cNvPr id="1343" name="Imagem 1342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9002B022-E590-4423-EAA5-BC24BB6DAA4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782" y="3744304"/>
            <a:ext cx="843984" cy="622168"/>
          </a:xfrm>
          <a:prstGeom prst="rect">
            <a:avLst/>
          </a:prstGeom>
        </p:spPr>
      </p:pic>
      <p:pic>
        <p:nvPicPr>
          <p:cNvPr id="1345" name="Imagem 1344" descr="Logotipo&#10;&#10;Descrição gerada automaticamente com confiança média">
            <a:extLst>
              <a:ext uri="{FF2B5EF4-FFF2-40B4-BE49-F238E27FC236}">
                <a16:creationId xmlns:a16="http://schemas.microsoft.com/office/drawing/2014/main" id="{E106D668-BAA3-6268-F29E-901588AD1A3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327" y="3742951"/>
            <a:ext cx="841278" cy="624872"/>
          </a:xfrm>
          <a:prstGeom prst="rect">
            <a:avLst/>
          </a:prstGeom>
        </p:spPr>
      </p:pic>
      <p:pic>
        <p:nvPicPr>
          <p:cNvPr id="1347" name="Imagem 1346" descr="Ícone&#10;&#10;Descrição gerada automaticamente">
            <a:extLst>
              <a:ext uri="{FF2B5EF4-FFF2-40B4-BE49-F238E27FC236}">
                <a16:creationId xmlns:a16="http://schemas.microsoft.com/office/drawing/2014/main" id="{622FEF2C-10BC-2E02-F80A-B648F06140A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289" y="3633396"/>
            <a:ext cx="930546" cy="843983"/>
          </a:xfrm>
          <a:prstGeom prst="rect">
            <a:avLst/>
          </a:prstGeom>
        </p:spPr>
      </p:pic>
      <p:pic>
        <p:nvPicPr>
          <p:cNvPr id="1349" name="Imagem 1348" descr="Ícone&#10;&#10;Descrição gerada automaticamente">
            <a:extLst>
              <a:ext uri="{FF2B5EF4-FFF2-40B4-BE49-F238E27FC236}">
                <a16:creationId xmlns:a16="http://schemas.microsoft.com/office/drawing/2014/main" id="{E438785D-EBD7-CD1D-313E-E9D3F827061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627" y="3633396"/>
            <a:ext cx="424697" cy="843983"/>
          </a:xfrm>
          <a:prstGeom prst="rect">
            <a:avLst/>
          </a:prstGeom>
        </p:spPr>
      </p:pic>
      <p:pic>
        <p:nvPicPr>
          <p:cNvPr id="1351" name="Imagem 1350" descr="Ícone&#10;&#10;Descrição gerada automaticamente">
            <a:extLst>
              <a:ext uri="{FF2B5EF4-FFF2-40B4-BE49-F238E27FC236}">
                <a16:creationId xmlns:a16="http://schemas.microsoft.com/office/drawing/2014/main" id="{D8D3ADC1-B674-12B5-76C4-4BECC005B2D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588" y="3633396"/>
            <a:ext cx="424697" cy="843983"/>
          </a:xfrm>
          <a:prstGeom prst="rect">
            <a:avLst/>
          </a:prstGeom>
        </p:spPr>
      </p:pic>
      <p:pic>
        <p:nvPicPr>
          <p:cNvPr id="1353" name="Imagem 1352" descr="Uma imagem contendo Ícone&#10;&#10;Descrição gerada automaticamente">
            <a:extLst>
              <a:ext uri="{FF2B5EF4-FFF2-40B4-BE49-F238E27FC236}">
                <a16:creationId xmlns:a16="http://schemas.microsoft.com/office/drawing/2014/main" id="{F66E3909-499A-9C23-92B3-220F5BB3096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236" y="3633396"/>
            <a:ext cx="843984" cy="843983"/>
          </a:xfrm>
          <a:prstGeom prst="rect">
            <a:avLst/>
          </a:prstGeom>
        </p:spPr>
      </p:pic>
      <p:pic>
        <p:nvPicPr>
          <p:cNvPr id="1355" name="Imagem 1354" descr="Ícone&#10;&#10;Descrição gerada automaticamente">
            <a:extLst>
              <a:ext uri="{FF2B5EF4-FFF2-40B4-BE49-F238E27FC236}">
                <a16:creationId xmlns:a16="http://schemas.microsoft.com/office/drawing/2014/main" id="{C2BC9A8E-D10D-31A3-7040-6C400DD1BBC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538" y="3633396"/>
            <a:ext cx="592411" cy="843983"/>
          </a:xfrm>
          <a:prstGeom prst="rect">
            <a:avLst/>
          </a:prstGeom>
        </p:spPr>
      </p:pic>
      <p:pic>
        <p:nvPicPr>
          <p:cNvPr id="1357" name="Imagem 1356" descr="Ícone&#10;&#10;Descrição gerada automaticamente">
            <a:extLst>
              <a:ext uri="{FF2B5EF4-FFF2-40B4-BE49-F238E27FC236}">
                <a16:creationId xmlns:a16="http://schemas.microsoft.com/office/drawing/2014/main" id="{2C84DF32-41A6-311E-BA44-3B4ABC817C4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245" y="3633396"/>
            <a:ext cx="843984" cy="843983"/>
          </a:xfrm>
          <a:prstGeom prst="rect">
            <a:avLst/>
          </a:prstGeom>
        </p:spPr>
      </p:pic>
      <p:pic>
        <p:nvPicPr>
          <p:cNvPr id="1359" name="Imagem 1358" descr="Ícone&#10;&#10;Descrição gerada automaticamente">
            <a:extLst>
              <a:ext uri="{FF2B5EF4-FFF2-40B4-BE49-F238E27FC236}">
                <a16:creationId xmlns:a16="http://schemas.microsoft.com/office/drawing/2014/main" id="{DDF5FC09-4655-7F59-69EB-174F404DAA9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86" y="3686145"/>
            <a:ext cx="843984" cy="738486"/>
          </a:xfrm>
          <a:prstGeom prst="rect">
            <a:avLst/>
          </a:prstGeom>
        </p:spPr>
      </p:pic>
      <p:pic>
        <p:nvPicPr>
          <p:cNvPr id="1361" name="Imagem 1360" descr="Ícone&#10;&#10;Descrição gerada automaticamente">
            <a:extLst>
              <a:ext uri="{FF2B5EF4-FFF2-40B4-BE49-F238E27FC236}">
                <a16:creationId xmlns:a16="http://schemas.microsoft.com/office/drawing/2014/main" id="{1C69A443-85D1-3917-6F1A-171384BD9EEA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7737" y="2501018"/>
            <a:ext cx="822343" cy="825048"/>
          </a:xfrm>
          <a:prstGeom prst="rect">
            <a:avLst/>
          </a:prstGeom>
        </p:spPr>
      </p:pic>
      <p:pic>
        <p:nvPicPr>
          <p:cNvPr id="1363" name="Imagem 1362" descr="Uma imagem contendo lata, desenho, placa, computador&#10;&#10;Descrição gerada automaticamente">
            <a:extLst>
              <a:ext uri="{FF2B5EF4-FFF2-40B4-BE49-F238E27FC236}">
                <a16:creationId xmlns:a16="http://schemas.microsoft.com/office/drawing/2014/main" id="{7EF2AE64-E080-2E48-CC25-6518DAE1A32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222" y="2502371"/>
            <a:ext cx="843984" cy="822343"/>
          </a:xfrm>
          <a:prstGeom prst="rect">
            <a:avLst/>
          </a:prstGeom>
        </p:spPr>
      </p:pic>
      <p:pic>
        <p:nvPicPr>
          <p:cNvPr id="1365" name="Imagem 1364" descr="Ícone&#10;&#10;Descrição gerada automaticamente">
            <a:extLst>
              <a:ext uri="{FF2B5EF4-FFF2-40B4-BE49-F238E27FC236}">
                <a16:creationId xmlns:a16="http://schemas.microsoft.com/office/drawing/2014/main" id="{7F2F553C-3F42-A989-91A9-D01029C760C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408" y="2491551"/>
            <a:ext cx="843984" cy="843983"/>
          </a:xfrm>
          <a:prstGeom prst="rect">
            <a:avLst/>
          </a:prstGeom>
        </p:spPr>
      </p:pic>
      <p:pic>
        <p:nvPicPr>
          <p:cNvPr id="1367" name="Imagem 1366" descr="Uma imagem contendo Ícone&#10;&#10;Descrição gerada automaticamente">
            <a:extLst>
              <a:ext uri="{FF2B5EF4-FFF2-40B4-BE49-F238E27FC236}">
                <a16:creationId xmlns:a16="http://schemas.microsoft.com/office/drawing/2014/main" id="{97236617-9E8C-6E89-613E-9D7BC62AE44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809" y="2491551"/>
            <a:ext cx="843984" cy="843983"/>
          </a:xfrm>
          <a:prstGeom prst="rect">
            <a:avLst/>
          </a:prstGeom>
        </p:spPr>
      </p:pic>
      <p:pic>
        <p:nvPicPr>
          <p:cNvPr id="1369" name="Imagem 1368" descr="Ícone&#10;&#10;Descrição gerada automaticamente">
            <a:extLst>
              <a:ext uri="{FF2B5EF4-FFF2-40B4-BE49-F238E27FC236}">
                <a16:creationId xmlns:a16="http://schemas.microsoft.com/office/drawing/2014/main" id="{A5D85B32-03C4-40BC-B93E-C898D26E67ED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401" y="2553767"/>
            <a:ext cx="843984" cy="719551"/>
          </a:xfrm>
          <a:prstGeom prst="rect">
            <a:avLst/>
          </a:prstGeom>
        </p:spPr>
      </p:pic>
      <p:pic>
        <p:nvPicPr>
          <p:cNvPr id="1371" name="Imagem 1370" descr="Ícone&#10;&#10;Descrição gerada automaticamente">
            <a:extLst>
              <a:ext uri="{FF2B5EF4-FFF2-40B4-BE49-F238E27FC236}">
                <a16:creationId xmlns:a16="http://schemas.microsoft.com/office/drawing/2014/main" id="{C52083FD-2F85-D5D6-FD4A-CC05DF06D61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480" y="2490198"/>
            <a:ext cx="843984" cy="846689"/>
          </a:xfrm>
          <a:prstGeom prst="rect">
            <a:avLst/>
          </a:prstGeom>
        </p:spPr>
      </p:pic>
      <p:pic>
        <p:nvPicPr>
          <p:cNvPr id="1373" name="Imagem 1372" descr="Ícone&#10;&#10;Descrição gerada automaticamente">
            <a:extLst>
              <a:ext uri="{FF2B5EF4-FFF2-40B4-BE49-F238E27FC236}">
                <a16:creationId xmlns:a16="http://schemas.microsoft.com/office/drawing/2014/main" id="{31BCE4F2-E34E-D3C2-F1DD-717D3D8AF79F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965" y="2491551"/>
            <a:ext cx="846688" cy="843983"/>
          </a:xfrm>
          <a:prstGeom prst="rect">
            <a:avLst/>
          </a:prstGeom>
        </p:spPr>
      </p:pic>
      <p:pic>
        <p:nvPicPr>
          <p:cNvPr id="1375" name="Imagem 1374" descr="Ícone&#10;&#10;Descrição gerada automaticamente">
            <a:extLst>
              <a:ext uri="{FF2B5EF4-FFF2-40B4-BE49-F238E27FC236}">
                <a16:creationId xmlns:a16="http://schemas.microsoft.com/office/drawing/2014/main" id="{C417C654-FEDF-49E9-7EAF-65458F63216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104" y="2491551"/>
            <a:ext cx="841278" cy="843983"/>
          </a:xfrm>
          <a:prstGeom prst="rect">
            <a:avLst/>
          </a:prstGeom>
        </p:spPr>
      </p:pic>
      <p:pic>
        <p:nvPicPr>
          <p:cNvPr id="1377" name="Imagem 1376" descr="Uma imagem contendo placar, desenho&#10;&#10;Descrição gerada automaticamente">
            <a:extLst>
              <a:ext uri="{FF2B5EF4-FFF2-40B4-BE49-F238E27FC236}">
                <a16:creationId xmlns:a16="http://schemas.microsoft.com/office/drawing/2014/main" id="{A320605B-5490-E030-BC34-D1704DC0919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346" y="2491551"/>
            <a:ext cx="843984" cy="843983"/>
          </a:xfrm>
          <a:prstGeom prst="rect">
            <a:avLst/>
          </a:prstGeom>
        </p:spPr>
      </p:pic>
      <p:pic>
        <p:nvPicPr>
          <p:cNvPr id="1379" name="Imagem 1378" descr="Ícone&#10;&#10;Descrição gerada automaticamente">
            <a:extLst>
              <a:ext uri="{FF2B5EF4-FFF2-40B4-BE49-F238E27FC236}">
                <a16:creationId xmlns:a16="http://schemas.microsoft.com/office/drawing/2014/main" id="{A797D362-B0F8-2B8D-75FC-8459DAB84BE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95" y="2576761"/>
            <a:ext cx="843984" cy="673564"/>
          </a:xfrm>
          <a:prstGeom prst="rect">
            <a:avLst/>
          </a:prstGeom>
        </p:spPr>
      </p:pic>
      <p:pic>
        <p:nvPicPr>
          <p:cNvPr id="1381" name="Imagem 1380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EABBB988-4D32-7E9E-17CD-298CDFE1070B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8003" y="1402991"/>
            <a:ext cx="843984" cy="760127"/>
          </a:xfrm>
          <a:prstGeom prst="rect">
            <a:avLst/>
          </a:prstGeom>
        </p:spPr>
      </p:pic>
      <p:pic>
        <p:nvPicPr>
          <p:cNvPr id="1383" name="Imagem 1382" descr="Ícone&#10;&#10;Descrição gerada automaticamente">
            <a:extLst>
              <a:ext uri="{FF2B5EF4-FFF2-40B4-BE49-F238E27FC236}">
                <a16:creationId xmlns:a16="http://schemas.microsoft.com/office/drawing/2014/main" id="{088EBEE9-E538-6212-DBEE-9F1880E7DF3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080" y="1361062"/>
            <a:ext cx="676269" cy="843983"/>
          </a:xfrm>
          <a:prstGeom prst="rect">
            <a:avLst/>
          </a:prstGeom>
        </p:spPr>
      </p:pic>
      <p:pic>
        <p:nvPicPr>
          <p:cNvPr id="1385" name="Imagem 1384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5888A563-3DFA-4D76-1B09-E019E7926341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282" y="1361062"/>
            <a:ext cx="843984" cy="843983"/>
          </a:xfrm>
          <a:prstGeom prst="rect">
            <a:avLst/>
          </a:prstGeom>
        </p:spPr>
      </p:pic>
      <p:pic>
        <p:nvPicPr>
          <p:cNvPr id="1387" name="Imagem 1386" descr="Ícone&#10;&#10;Descrição gerada automaticamente">
            <a:extLst>
              <a:ext uri="{FF2B5EF4-FFF2-40B4-BE49-F238E27FC236}">
                <a16:creationId xmlns:a16="http://schemas.microsoft.com/office/drawing/2014/main" id="{9E46D12B-C60E-8F57-B6E2-4D9545CA1CB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386" y="1361062"/>
            <a:ext cx="762831" cy="843983"/>
          </a:xfrm>
          <a:prstGeom prst="rect">
            <a:avLst/>
          </a:prstGeom>
        </p:spPr>
      </p:pic>
      <p:pic>
        <p:nvPicPr>
          <p:cNvPr id="1389" name="Imagem 1388" descr="Ícone&#10;&#10;Descrição gerada automaticamente">
            <a:extLst>
              <a:ext uri="{FF2B5EF4-FFF2-40B4-BE49-F238E27FC236}">
                <a16:creationId xmlns:a16="http://schemas.microsoft.com/office/drawing/2014/main" id="{A3E6751B-FC64-4D1B-AA86-B5B32B07E58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89" y="1362415"/>
            <a:ext cx="843984" cy="841279"/>
          </a:xfrm>
          <a:prstGeom prst="rect">
            <a:avLst/>
          </a:prstGeom>
        </p:spPr>
      </p:pic>
      <p:pic>
        <p:nvPicPr>
          <p:cNvPr id="1391" name="Imagem 1390" descr="Ícone&#10;&#10;Descrição gerada automaticamente">
            <a:extLst>
              <a:ext uri="{FF2B5EF4-FFF2-40B4-BE49-F238E27FC236}">
                <a16:creationId xmlns:a16="http://schemas.microsoft.com/office/drawing/2014/main" id="{C6188320-6C4F-27E8-7AB2-FE66DB279067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732" y="1382702"/>
            <a:ext cx="849395" cy="800703"/>
          </a:xfrm>
          <a:prstGeom prst="rect">
            <a:avLst/>
          </a:prstGeom>
        </p:spPr>
      </p:pic>
      <p:pic>
        <p:nvPicPr>
          <p:cNvPr id="1393" name="Imagem 1392" descr="Ícone&#10;&#10;Descrição gerada automaticamente">
            <a:extLst>
              <a:ext uri="{FF2B5EF4-FFF2-40B4-BE49-F238E27FC236}">
                <a16:creationId xmlns:a16="http://schemas.microsoft.com/office/drawing/2014/main" id="{80E9A89E-403C-F888-A126-93CD4D6A6D3E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935" y="1305608"/>
            <a:ext cx="1036044" cy="954891"/>
          </a:xfrm>
          <a:prstGeom prst="rect">
            <a:avLst/>
          </a:prstGeom>
        </p:spPr>
      </p:pic>
      <p:pic>
        <p:nvPicPr>
          <p:cNvPr id="1395" name="Imagem 1394" descr="Ícone&#10;&#10;Descrição gerada automaticamente">
            <a:extLst>
              <a:ext uri="{FF2B5EF4-FFF2-40B4-BE49-F238E27FC236}">
                <a16:creationId xmlns:a16="http://schemas.microsoft.com/office/drawing/2014/main" id="{4769CC51-9C83-AEB0-1964-45531198603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357" y="1361062"/>
            <a:ext cx="424697" cy="843983"/>
          </a:xfrm>
          <a:prstGeom prst="rect">
            <a:avLst/>
          </a:prstGeom>
        </p:spPr>
      </p:pic>
      <p:pic>
        <p:nvPicPr>
          <p:cNvPr id="1397" name="Imagem 1396" descr="Forma, Ícone&#10;&#10;Descrição gerada automaticamente">
            <a:extLst>
              <a:ext uri="{FF2B5EF4-FFF2-40B4-BE49-F238E27FC236}">
                <a16:creationId xmlns:a16="http://schemas.microsoft.com/office/drawing/2014/main" id="{BDB85B51-340F-7140-35A5-3FD8430B9F1B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346" y="1358357"/>
            <a:ext cx="765537" cy="849394"/>
          </a:xfrm>
          <a:prstGeom prst="rect">
            <a:avLst/>
          </a:prstGeom>
        </p:spPr>
      </p:pic>
      <p:pic>
        <p:nvPicPr>
          <p:cNvPr id="1399" name="Imagem 1398" descr="Ícone&#10;&#10;Descrição gerada automaticamente">
            <a:extLst>
              <a:ext uri="{FF2B5EF4-FFF2-40B4-BE49-F238E27FC236}">
                <a16:creationId xmlns:a16="http://schemas.microsoft.com/office/drawing/2014/main" id="{A6B4E6C9-1134-8573-7CAD-336080D35FC4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95" y="1361062"/>
            <a:ext cx="843984" cy="843983"/>
          </a:xfrm>
          <a:prstGeom prst="rect">
            <a:avLst/>
          </a:prstGeom>
        </p:spPr>
      </p:pic>
      <p:pic>
        <p:nvPicPr>
          <p:cNvPr id="1401" name="Imagem 1400" descr="Ícone&#10;&#10;Descrição gerada automaticamente">
            <a:extLst>
              <a:ext uri="{FF2B5EF4-FFF2-40B4-BE49-F238E27FC236}">
                <a16:creationId xmlns:a16="http://schemas.microsoft.com/office/drawing/2014/main" id="{65CDCF8C-E12B-85A7-FC89-F11E504D13F4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686" y="230773"/>
            <a:ext cx="849394" cy="846689"/>
          </a:xfrm>
          <a:prstGeom prst="rect">
            <a:avLst/>
          </a:prstGeom>
        </p:spPr>
      </p:pic>
      <p:pic>
        <p:nvPicPr>
          <p:cNvPr id="1403" name="Imagem 1402" descr="Ícone&#10;&#10;Descrição gerada automaticamente">
            <a:extLst>
              <a:ext uri="{FF2B5EF4-FFF2-40B4-BE49-F238E27FC236}">
                <a16:creationId xmlns:a16="http://schemas.microsoft.com/office/drawing/2014/main" id="{B96382EA-F63F-91F3-93DD-20C216EFD1B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095" y="295695"/>
            <a:ext cx="846689" cy="716845"/>
          </a:xfrm>
          <a:prstGeom prst="rect">
            <a:avLst/>
          </a:prstGeom>
        </p:spPr>
      </p:pic>
      <p:pic>
        <p:nvPicPr>
          <p:cNvPr id="1405" name="Imagem 1404" descr="Logotipo, Ícone&#10;&#10;Descrição gerada automaticamente">
            <a:extLst>
              <a:ext uri="{FF2B5EF4-FFF2-40B4-BE49-F238E27FC236}">
                <a16:creationId xmlns:a16="http://schemas.microsoft.com/office/drawing/2014/main" id="{0CD2F7CA-D035-ACF2-3E8E-4CC56DB90EBE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482" y="229421"/>
            <a:ext cx="846689" cy="849394"/>
          </a:xfrm>
          <a:prstGeom prst="rect">
            <a:avLst/>
          </a:prstGeom>
        </p:spPr>
      </p:pic>
      <p:pic>
        <p:nvPicPr>
          <p:cNvPr id="1407" name="Imagem 1406" descr="Logotipo, Ícone&#10;&#10;Descrição gerada automaticamente">
            <a:extLst>
              <a:ext uri="{FF2B5EF4-FFF2-40B4-BE49-F238E27FC236}">
                <a16:creationId xmlns:a16="http://schemas.microsoft.com/office/drawing/2014/main" id="{ADE5952B-70EC-CB24-A3EF-1004C5A0C60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33" y="274054"/>
            <a:ext cx="843984" cy="760127"/>
          </a:xfrm>
          <a:prstGeom prst="rect">
            <a:avLst/>
          </a:prstGeom>
        </p:spPr>
      </p:pic>
      <p:pic>
        <p:nvPicPr>
          <p:cNvPr id="1409" name="Imagem 1408" descr="Logotipo&#10;&#10;Descrição gerada automaticamente">
            <a:extLst>
              <a:ext uri="{FF2B5EF4-FFF2-40B4-BE49-F238E27FC236}">
                <a16:creationId xmlns:a16="http://schemas.microsoft.com/office/drawing/2014/main" id="{5F0BBF1F-3A0D-2F28-71CB-BD36A35A757D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983" y="232126"/>
            <a:ext cx="843984" cy="843983"/>
          </a:xfrm>
          <a:prstGeom prst="rect">
            <a:avLst/>
          </a:prstGeom>
        </p:spPr>
      </p:pic>
      <p:pic>
        <p:nvPicPr>
          <p:cNvPr id="1411" name="Imagem 1410" descr="Logotipo&#10;&#10;Descrição gerada automaticamente">
            <a:extLst>
              <a:ext uri="{FF2B5EF4-FFF2-40B4-BE49-F238E27FC236}">
                <a16:creationId xmlns:a16="http://schemas.microsoft.com/office/drawing/2014/main" id="{B49A3B90-7957-F559-163A-9AA53CCECA2C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215" y="232126"/>
            <a:ext cx="843984" cy="843983"/>
          </a:xfrm>
          <a:prstGeom prst="rect">
            <a:avLst/>
          </a:prstGeom>
        </p:spPr>
      </p:pic>
      <p:pic>
        <p:nvPicPr>
          <p:cNvPr id="1413" name="Imagem 1412" descr="Uma imagem contendo placa, rua, frente, estacionamento&#10;&#10;Descrição gerada automaticamente">
            <a:extLst>
              <a:ext uri="{FF2B5EF4-FFF2-40B4-BE49-F238E27FC236}">
                <a16:creationId xmlns:a16="http://schemas.microsoft.com/office/drawing/2014/main" id="{6BCE52CD-8326-58E1-33D9-F9FAA2B0CDB4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965" y="232126"/>
            <a:ext cx="843984" cy="843983"/>
          </a:xfrm>
          <a:prstGeom prst="rect">
            <a:avLst/>
          </a:prstGeom>
        </p:spPr>
      </p:pic>
      <p:pic>
        <p:nvPicPr>
          <p:cNvPr id="1415" name="Imagem 1414" descr="Ícone&#10;&#10;Descrição gerada automaticamente">
            <a:extLst>
              <a:ext uri="{FF2B5EF4-FFF2-40B4-BE49-F238E27FC236}">
                <a16:creationId xmlns:a16="http://schemas.microsoft.com/office/drawing/2014/main" id="{A2789A00-E8BE-462F-F20E-1E8B99C527BF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713" y="232126"/>
            <a:ext cx="843984" cy="843983"/>
          </a:xfrm>
          <a:prstGeom prst="rect">
            <a:avLst/>
          </a:prstGeom>
        </p:spPr>
      </p:pic>
      <p:pic>
        <p:nvPicPr>
          <p:cNvPr id="1417" name="Imagem 1416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F0087FAB-2690-F5C4-C005-ED05178CBDCC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346" y="232126"/>
            <a:ext cx="843984" cy="843983"/>
          </a:xfrm>
          <a:prstGeom prst="rect">
            <a:avLst/>
          </a:prstGeom>
        </p:spPr>
      </p:pic>
      <p:pic>
        <p:nvPicPr>
          <p:cNvPr id="1419" name="Imagem 1418" descr="Uma imagem contendo Logotipo&#10;&#10;Descrição gerada automaticamente">
            <a:extLst>
              <a:ext uri="{FF2B5EF4-FFF2-40B4-BE49-F238E27FC236}">
                <a16:creationId xmlns:a16="http://schemas.microsoft.com/office/drawing/2014/main" id="{018C8A43-E6D9-5187-8827-B08875794BE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95" y="232126"/>
            <a:ext cx="843984" cy="84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43130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" name="Imagem 1166" descr="Ícone&#10;&#10;Descrição gerada automaticamente">
            <a:extLst>
              <a:ext uri="{FF2B5EF4-FFF2-40B4-BE49-F238E27FC236}">
                <a16:creationId xmlns:a16="http://schemas.microsoft.com/office/drawing/2014/main" id="{5D510196-6245-6483-F5E3-42BBFB3822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0165" y="5948078"/>
            <a:ext cx="843984" cy="673564"/>
          </a:xfrm>
          <a:prstGeom prst="rect">
            <a:avLst/>
          </a:prstGeom>
        </p:spPr>
      </p:pic>
      <p:pic>
        <p:nvPicPr>
          <p:cNvPr id="1169" name="Imagem 1168" descr="Uma imagem contendo Ícone&#10;&#10;Descrição gerada automaticamente">
            <a:extLst>
              <a:ext uri="{FF2B5EF4-FFF2-40B4-BE49-F238E27FC236}">
                <a16:creationId xmlns:a16="http://schemas.microsoft.com/office/drawing/2014/main" id="{4A128898-28FC-8893-946D-CBE0FD6CB5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8218" y="5862867"/>
            <a:ext cx="595117" cy="843984"/>
          </a:xfrm>
          <a:prstGeom prst="rect">
            <a:avLst/>
          </a:prstGeom>
        </p:spPr>
      </p:pic>
      <p:pic>
        <p:nvPicPr>
          <p:cNvPr id="1171" name="Imagem 1170" descr="Ícone&#10;&#10;Descrição gerada automaticamente">
            <a:extLst>
              <a:ext uri="{FF2B5EF4-FFF2-40B4-BE49-F238E27FC236}">
                <a16:creationId xmlns:a16="http://schemas.microsoft.com/office/drawing/2014/main" id="{174316DC-A257-F2EE-0082-61811B60EC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472" y="5864220"/>
            <a:ext cx="846689" cy="841278"/>
          </a:xfrm>
          <a:prstGeom prst="rect">
            <a:avLst/>
          </a:prstGeom>
        </p:spPr>
      </p:pic>
      <p:pic>
        <p:nvPicPr>
          <p:cNvPr id="1173" name="Imagem 1172" descr="Uma imagem contendo texto, objeto, monitor, placar&#10;&#10;Descrição gerada automaticamente">
            <a:extLst>
              <a:ext uri="{FF2B5EF4-FFF2-40B4-BE49-F238E27FC236}">
                <a16:creationId xmlns:a16="http://schemas.microsoft.com/office/drawing/2014/main" id="{526F74E4-20C3-5A3A-CF32-5CFF5A19CD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793" y="5862868"/>
            <a:ext cx="843984" cy="843983"/>
          </a:xfrm>
          <a:prstGeom prst="rect">
            <a:avLst/>
          </a:prstGeom>
        </p:spPr>
      </p:pic>
      <p:pic>
        <p:nvPicPr>
          <p:cNvPr id="1175" name="Imagem 1174" descr="Ícone&#10;&#10;Descrição gerada automaticamente">
            <a:extLst>
              <a:ext uri="{FF2B5EF4-FFF2-40B4-BE49-F238E27FC236}">
                <a16:creationId xmlns:a16="http://schemas.microsoft.com/office/drawing/2014/main" id="{C5583D3C-A85C-EDDE-7724-A66346388B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634" y="5988654"/>
            <a:ext cx="846688" cy="592411"/>
          </a:xfrm>
          <a:prstGeom prst="rect">
            <a:avLst/>
          </a:prstGeom>
        </p:spPr>
      </p:pic>
      <p:pic>
        <p:nvPicPr>
          <p:cNvPr id="1177" name="Imagem 1176" descr="Ícone&#10;&#10;Descrição gerada automaticamente">
            <a:extLst>
              <a:ext uri="{FF2B5EF4-FFF2-40B4-BE49-F238E27FC236}">
                <a16:creationId xmlns:a16="http://schemas.microsoft.com/office/drawing/2014/main" id="{4131A36C-CF99-9E51-7C50-9AD6853E96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390" y="5861515"/>
            <a:ext cx="843984" cy="846689"/>
          </a:xfrm>
          <a:prstGeom prst="rect">
            <a:avLst/>
          </a:prstGeom>
        </p:spPr>
      </p:pic>
      <p:pic>
        <p:nvPicPr>
          <p:cNvPr id="1179" name="Imagem 1178" descr="Logotipo, Ícone&#10;&#10;Descrição gerada automaticamente">
            <a:extLst>
              <a:ext uri="{FF2B5EF4-FFF2-40B4-BE49-F238E27FC236}">
                <a16:creationId xmlns:a16="http://schemas.microsoft.com/office/drawing/2014/main" id="{E044F066-81F0-C276-12D9-8F79BA85E1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935" y="5862867"/>
            <a:ext cx="635693" cy="843984"/>
          </a:xfrm>
          <a:prstGeom prst="rect">
            <a:avLst/>
          </a:prstGeom>
        </p:spPr>
      </p:pic>
      <p:pic>
        <p:nvPicPr>
          <p:cNvPr id="1181" name="Imagem 1180" descr="Placa com fundo preto&#10;&#10;Descrição gerada automaticamente com confiança média">
            <a:extLst>
              <a:ext uri="{FF2B5EF4-FFF2-40B4-BE49-F238E27FC236}">
                <a16:creationId xmlns:a16="http://schemas.microsoft.com/office/drawing/2014/main" id="{5BD955E7-972D-57D0-7AA7-7CD311D218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190" y="5872335"/>
            <a:ext cx="843984" cy="825048"/>
          </a:xfrm>
          <a:prstGeom prst="rect">
            <a:avLst/>
          </a:prstGeom>
        </p:spPr>
      </p:pic>
      <p:pic>
        <p:nvPicPr>
          <p:cNvPr id="1183" name="Imagem 1182" descr="Uma imagem contendo Logotipo&#10;&#10;Descrição gerada automaticamente">
            <a:extLst>
              <a:ext uri="{FF2B5EF4-FFF2-40B4-BE49-F238E27FC236}">
                <a16:creationId xmlns:a16="http://schemas.microsoft.com/office/drawing/2014/main" id="{8F005290-6817-B2EE-8B94-A03BA18FA63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739" y="5861515"/>
            <a:ext cx="846689" cy="846689"/>
          </a:xfrm>
          <a:prstGeom prst="rect">
            <a:avLst/>
          </a:prstGeom>
        </p:spPr>
      </p:pic>
      <p:pic>
        <p:nvPicPr>
          <p:cNvPr id="1185" name="Imagem 118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8B74906A-0D90-123F-4533-AF46539D01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808" y="5933200"/>
            <a:ext cx="846688" cy="703319"/>
          </a:xfrm>
          <a:prstGeom prst="rect">
            <a:avLst/>
          </a:prstGeom>
        </p:spPr>
      </p:pic>
      <p:pic>
        <p:nvPicPr>
          <p:cNvPr id="1187" name="Imagem 1186" descr="Ícone&#10;&#10;Descrição gerada automaticamente">
            <a:extLst>
              <a:ext uri="{FF2B5EF4-FFF2-40B4-BE49-F238E27FC236}">
                <a16:creationId xmlns:a16="http://schemas.microsoft.com/office/drawing/2014/main" id="{FFF55859-60C5-1F18-A278-6D0AD8B66F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52" y="5862868"/>
            <a:ext cx="757421" cy="843983"/>
          </a:xfrm>
          <a:prstGeom prst="rect">
            <a:avLst/>
          </a:prstGeom>
        </p:spPr>
      </p:pic>
      <p:pic>
        <p:nvPicPr>
          <p:cNvPr id="1189" name="Imagem 1188" descr="Ícone&#10;&#10;Descrição gerada automaticamente">
            <a:extLst>
              <a:ext uri="{FF2B5EF4-FFF2-40B4-BE49-F238E27FC236}">
                <a16:creationId xmlns:a16="http://schemas.microsoft.com/office/drawing/2014/main" id="{06E95D7D-8175-7CF8-A75D-4B73E7D40D4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036" y="4820968"/>
            <a:ext cx="800703" cy="846689"/>
          </a:xfrm>
          <a:prstGeom prst="rect">
            <a:avLst/>
          </a:prstGeom>
        </p:spPr>
      </p:pic>
      <p:pic>
        <p:nvPicPr>
          <p:cNvPr id="1191" name="Imagem 1190" descr="Ícone&#10;&#10;Descrição gerada automaticamente">
            <a:extLst>
              <a:ext uri="{FF2B5EF4-FFF2-40B4-BE49-F238E27FC236}">
                <a16:creationId xmlns:a16="http://schemas.microsoft.com/office/drawing/2014/main" id="{6E8C5933-9640-A6E8-110C-9A241B9F8C4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501" y="4820969"/>
            <a:ext cx="846689" cy="846689"/>
          </a:xfrm>
          <a:prstGeom prst="rect">
            <a:avLst/>
          </a:prstGeom>
        </p:spPr>
      </p:pic>
      <p:pic>
        <p:nvPicPr>
          <p:cNvPr id="1193" name="Imagem 1192" descr="Ícone&#10;&#10;Descrição gerada automaticamente">
            <a:extLst>
              <a:ext uri="{FF2B5EF4-FFF2-40B4-BE49-F238E27FC236}">
                <a16:creationId xmlns:a16="http://schemas.microsoft.com/office/drawing/2014/main" id="{27531D5B-1846-3B3E-6D5B-4967C6A8B5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429" y="4822321"/>
            <a:ext cx="843984" cy="843983"/>
          </a:xfrm>
          <a:prstGeom prst="rect">
            <a:avLst/>
          </a:prstGeom>
        </p:spPr>
      </p:pic>
      <p:pic>
        <p:nvPicPr>
          <p:cNvPr id="1195" name="Imagem 1194" descr="Ícone&#10;&#10;Descrição gerada automaticamente">
            <a:extLst>
              <a:ext uri="{FF2B5EF4-FFF2-40B4-BE49-F238E27FC236}">
                <a16:creationId xmlns:a16="http://schemas.microsoft.com/office/drawing/2014/main" id="{0AF6175C-1E30-EBB2-8423-B599FF1EB04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234" y="4822321"/>
            <a:ext cx="843984" cy="843983"/>
          </a:xfrm>
          <a:prstGeom prst="rect">
            <a:avLst/>
          </a:prstGeom>
        </p:spPr>
      </p:pic>
      <p:pic>
        <p:nvPicPr>
          <p:cNvPr id="1197" name="Imagem 1196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4DBE6EDA-9949-69EB-496F-49F2CC07B3E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463" y="4820969"/>
            <a:ext cx="846689" cy="846689"/>
          </a:xfrm>
          <a:prstGeom prst="rect">
            <a:avLst/>
          </a:prstGeom>
        </p:spPr>
      </p:pic>
      <p:pic>
        <p:nvPicPr>
          <p:cNvPr id="1199" name="Imagem 1198" descr="Placa azul com letras brancas&#10;&#10;Descrição gerada automaticamente com confiança baixa">
            <a:extLst>
              <a:ext uri="{FF2B5EF4-FFF2-40B4-BE49-F238E27FC236}">
                <a16:creationId xmlns:a16="http://schemas.microsoft.com/office/drawing/2014/main" id="{4B181D12-59F5-6C14-15B6-192BFFF993B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552" y="4822321"/>
            <a:ext cx="843984" cy="843983"/>
          </a:xfrm>
          <a:prstGeom prst="rect">
            <a:avLst/>
          </a:prstGeom>
        </p:spPr>
      </p:pic>
      <p:pic>
        <p:nvPicPr>
          <p:cNvPr id="1201" name="Imagem 1200" descr="Ícone&#10;&#10;Descrição gerada automaticamente">
            <a:extLst>
              <a:ext uri="{FF2B5EF4-FFF2-40B4-BE49-F238E27FC236}">
                <a16:creationId xmlns:a16="http://schemas.microsoft.com/office/drawing/2014/main" id="{02A0B41D-BB38-6E01-CA72-3F396966D91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391" y="4822321"/>
            <a:ext cx="833163" cy="843983"/>
          </a:xfrm>
          <a:prstGeom prst="rect">
            <a:avLst/>
          </a:prstGeom>
        </p:spPr>
      </p:pic>
      <p:pic>
        <p:nvPicPr>
          <p:cNvPr id="1203" name="Imagem 1202" descr="Ícone&#10;&#10;Descrição gerada automaticamente">
            <a:extLst>
              <a:ext uri="{FF2B5EF4-FFF2-40B4-BE49-F238E27FC236}">
                <a16:creationId xmlns:a16="http://schemas.microsoft.com/office/drawing/2014/main" id="{4953E8F9-1AD7-AB91-3E5B-796C6A626D3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662" y="4822321"/>
            <a:ext cx="843984" cy="843983"/>
          </a:xfrm>
          <a:prstGeom prst="rect">
            <a:avLst/>
          </a:prstGeom>
        </p:spPr>
      </p:pic>
      <p:pic>
        <p:nvPicPr>
          <p:cNvPr id="1205" name="Imagem 1204" descr="Placa com fundo preto&#10;&#10;Descrição gerada automaticamente com confiança baixa">
            <a:extLst>
              <a:ext uri="{FF2B5EF4-FFF2-40B4-BE49-F238E27FC236}">
                <a16:creationId xmlns:a16="http://schemas.microsoft.com/office/drawing/2014/main" id="{93192DA7-D997-FE05-643D-261B0C97318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933" y="4843962"/>
            <a:ext cx="843984" cy="800702"/>
          </a:xfrm>
          <a:prstGeom prst="rect">
            <a:avLst/>
          </a:prstGeom>
        </p:spPr>
      </p:pic>
      <p:pic>
        <p:nvPicPr>
          <p:cNvPr id="1207" name="Imagem 1206" descr="Desenho com traços pretos em fundo branco e letras pretas&#10;&#10;Descrição gerada automaticamente com confiança baixa">
            <a:extLst>
              <a:ext uri="{FF2B5EF4-FFF2-40B4-BE49-F238E27FC236}">
                <a16:creationId xmlns:a16="http://schemas.microsoft.com/office/drawing/2014/main" id="{F37A8FCC-9F8A-722C-DF22-C8A8639E6B5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438" y="4860192"/>
            <a:ext cx="843984" cy="768242"/>
          </a:xfrm>
          <a:prstGeom prst="rect">
            <a:avLst/>
          </a:prstGeom>
        </p:spPr>
      </p:pic>
      <p:pic>
        <p:nvPicPr>
          <p:cNvPr id="1209" name="Imagem 1208" descr="Ícone&#10;&#10;Descrição gerada automaticamente">
            <a:extLst>
              <a:ext uri="{FF2B5EF4-FFF2-40B4-BE49-F238E27FC236}">
                <a16:creationId xmlns:a16="http://schemas.microsoft.com/office/drawing/2014/main" id="{9FD05214-CADB-13F7-CC78-E83B1EEB0B5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52" y="4822321"/>
            <a:ext cx="843984" cy="843983"/>
          </a:xfrm>
          <a:prstGeom prst="rect">
            <a:avLst/>
          </a:prstGeom>
        </p:spPr>
      </p:pic>
      <p:pic>
        <p:nvPicPr>
          <p:cNvPr id="1211" name="Imagem 1210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6A055ADF-C28E-6588-85AA-A4E5D8BCD0B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9427" y="3624192"/>
            <a:ext cx="843984" cy="843983"/>
          </a:xfrm>
          <a:prstGeom prst="rect">
            <a:avLst/>
          </a:prstGeom>
        </p:spPr>
      </p:pic>
      <p:pic>
        <p:nvPicPr>
          <p:cNvPr id="1213" name="Imagem 1212" descr="Ícone&#10;&#10;Descrição gerada automaticamente">
            <a:extLst>
              <a:ext uri="{FF2B5EF4-FFF2-40B4-BE49-F238E27FC236}">
                <a16:creationId xmlns:a16="http://schemas.microsoft.com/office/drawing/2014/main" id="{D15119FE-6951-FF21-F138-DBE28034E66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4354" y="3624192"/>
            <a:ext cx="676269" cy="843983"/>
          </a:xfrm>
          <a:prstGeom prst="rect">
            <a:avLst/>
          </a:prstGeom>
        </p:spPr>
      </p:pic>
      <p:pic>
        <p:nvPicPr>
          <p:cNvPr id="1215" name="Imagem 1214" descr="Ícone&#10;&#10;Descrição gerada automaticamente">
            <a:extLst>
              <a:ext uri="{FF2B5EF4-FFF2-40B4-BE49-F238E27FC236}">
                <a16:creationId xmlns:a16="http://schemas.microsoft.com/office/drawing/2014/main" id="{E9174C50-EAB8-2987-7460-E74D5849D19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865" y="3629603"/>
            <a:ext cx="846688" cy="833162"/>
          </a:xfrm>
          <a:prstGeom prst="rect">
            <a:avLst/>
          </a:prstGeom>
        </p:spPr>
      </p:pic>
      <p:pic>
        <p:nvPicPr>
          <p:cNvPr id="1217" name="Imagem 1216" descr="Ícone&#10;&#10;Descrição gerada automaticamente">
            <a:extLst>
              <a:ext uri="{FF2B5EF4-FFF2-40B4-BE49-F238E27FC236}">
                <a16:creationId xmlns:a16="http://schemas.microsoft.com/office/drawing/2014/main" id="{2C7F121A-2A23-C8BA-8F14-7783216828A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030" y="3629603"/>
            <a:ext cx="846688" cy="833162"/>
          </a:xfrm>
          <a:prstGeom prst="rect">
            <a:avLst/>
          </a:prstGeom>
        </p:spPr>
      </p:pic>
      <p:pic>
        <p:nvPicPr>
          <p:cNvPr id="1219" name="Imagem 1218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3410C4C5-2411-9159-4AE3-99FFDE1DA1A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340" y="3729690"/>
            <a:ext cx="843984" cy="632988"/>
          </a:xfrm>
          <a:prstGeom prst="rect">
            <a:avLst/>
          </a:prstGeom>
        </p:spPr>
      </p:pic>
      <p:pic>
        <p:nvPicPr>
          <p:cNvPr id="1221" name="Imagem 1220" descr="Logotipo&#10;&#10;Descrição gerada automaticamente">
            <a:extLst>
              <a:ext uri="{FF2B5EF4-FFF2-40B4-BE49-F238E27FC236}">
                <a16:creationId xmlns:a16="http://schemas.microsoft.com/office/drawing/2014/main" id="{76777986-B52E-3EDC-4EAD-DED5E6A68FDF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409" y="3708050"/>
            <a:ext cx="843984" cy="676269"/>
          </a:xfrm>
          <a:prstGeom prst="rect">
            <a:avLst/>
          </a:prstGeom>
        </p:spPr>
      </p:pic>
      <p:pic>
        <p:nvPicPr>
          <p:cNvPr id="1223" name="Imagem 1222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7DFC3E69-A9B6-4207-32CE-DC61DD703F75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921" y="3622840"/>
            <a:ext cx="589707" cy="846689"/>
          </a:xfrm>
          <a:prstGeom prst="rect">
            <a:avLst/>
          </a:prstGeom>
        </p:spPr>
      </p:pic>
      <p:pic>
        <p:nvPicPr>
          <p:cNvPr id="1225" name="Imagem 1224" descr="Ícone&#10;&#10;Descrição gerada automaticamente">
            <a:extLst>
              <a:ext uri="{FF2B5EF4-FFF2-40B4-BE49-F238E27FC236}">
                <a16:creationId xmlns:a16="http://schemas.microsoft.com/office/drawing/2014/main" id="{D9EBFCC6-B145-FA0B-9FFF-A4168E22695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922" y="3622839"/>
            <a:ext cx="849394" cy="846689"/>
          </a:xfrm>
          <a:prstGeom prst="rect">
            <a:avLst/>
          </a:prstGeom>
        </p:spPr>
      </p:pic>
      <p:pic>
        <p:nvPicPr>
          <p:cNvPr id="1227" name="Imagem 1226" descr="Placa com letras pretas&#10;&#10;Descrição gerada automaticamente com confiança média">
            <a:extLst>
              <a:ext uri="{FF2B5EF4-FFF2-40B4-BE49-F238E27FC236}">
                <a16:creationId xmlns:a16="http://schemas.microsoft.com/office/drawing/2014/main" id="{F4262240-E7BD-EF34-7418-D9E330A1B51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933" y="3624192"/>
            <a:ext cx="843984" cy="843983"/>
          </a:xfrm>
          <a:prstGeom prst="rect">
            <a:avLst/>
          </a:prstGeom>
        </p:spPr>
      </p:pic>
      <p:pic>
        <p:nvPicPr>
          <p:cNvPr id="1229" name="Imagem 1228" descr="Uma imagem contendo relógio, placa, rua, luz&#10;&#10;Descrição gerada automaticamente">
            <a:extLst>
              <a:ext uri="{FF2B5EF4-FFF2-40B4-BE49-F238E27FC236}">
                <a16:creationId xmlns:a16="http://schemas.microsoft.com/office/drawing/2014/main" id="{1C6BBF72-5199-E405-50C2-FC0935B27D7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439" y="3625545"/>
            <a:ext cx="843984" cy="841279"/>
          </a:xfrm>
          <a:prstGeom prst="rect">
            <a:avLst/>
          </a:prstGeom>
        </p:spPr>
      </p:pic>
      <p:pic>
        <p:nvPicPr>
          <p:cNvPr id="1231" name="Imagem 1230" descr="Ícone&#10;&#10;Descrição gerada automaticamente">
            <a:extLst>
              <a:ext uri="{FF2B5EF4-FFF2-40B4-BE49-F238E27FC236}">
                <a16:creationId xmlns:a16="http://schemas.microsoft.com/office/drawing/2014/main" id="{3F44F0FC-800F-FA5F-3A4D-D146A69BE624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93" y="3622840"/>
            <a:ext cx="822343" cy="846689"/>
          </a:xfrm>
          <a:prstGeom prst="rect">
            <a:avLst/>
          </a:prstGeom>
        </p:spPr>
      </p:pic>
      <p:pic>
        <p:nvPicPr>
          <p:cNvPr id="1233" name="Imagem 1232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059B1A9E-D89C-2574-A3D8-B9BA1A7A969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959" y="2530165"/>
            <a:ext cx="843984" cy="843983"/>
          </a:xfrm>
          <a:prstGeom prst="rect">
            <a:avLst/>
          </a:prstGeom>
        </p:spPr>
      </p:pic>
      <p:pic>
        <p:nvPicPr>
          <p:cNvPr id="1235" name="Imagem 1234" descr="Ícone&#10;&#10;Descrição gerada automaticamente">
            <a:extLst>
              <a:ext uri="{FF2B5EF4-FFF2-40B4-BE49-F238E27FC236}">
                <a16:creationId xmlns:a16="http://schemas.microsoft.com/office/drawing/2014/main" id="{E13043E6-433C-E042-8F17-DF2A1C13F4F1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741" y="2531518"/>
            <a:ext cx="846689" cy="841278"/>
          </a:xfrm>
          <a:prstGeom prst="rect">
            <a:avLst/>
          </a:prstGeom>
        </p:spPr>
      </p:pic>
      <p:pic>
        <p:nvPicPr>
          <p:cNvPr id="1237" name="Imagem 1236" descr="Ícone&#10;&#10;Descrição gerada automaticamente">
            <a:extLst>
              <a:ext uri="{FF2B5EF4-FFF2-40B4-BE49-F238E27FC236}">
                <a16:creationId xmlns:a16="http://schemas.microsoft.com/office/drawing/2014/main" id="{70D3D212-799C-F492-1BD9-5A67DD179F9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908" y="2528813"/>
            <a:ext cx="841278" cy="846689"/>
          </a:xfrm>
          <a:prstGeom prst="rect">
            <a:avLst/>
          </a:prstGeom>
        </p:spPr>
      </p:pic>
      <p:pic>
        <p:nvPicPr>
          <p:cNvPr id="1239" name="Imagem 1238" descr="Logotipo&#10;&#10;Descrição gerada automaticamente">
            <a:extLst>
              <a:ext uri="{FF2B5EF4-FFF2-40B4-BE49-F238E27FC236}">
                <a16:creationId xmlns:a16="http://schemas.microsoft.com/office/drawing/2014/main" id="{956662B3-C633-6133-1525-C47B849BE6F7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100" y="2530165"/>
            <a:ext cx="830458" cy="843983"/>
          </a:xfrm>
          <a:prstGeom prst="rect">
            <a:avLst/>
          </a:prstGeom>
        </p:spPr>
      </p:pic>
      <p:pic>
        <p:nvPicPr>
          <p:cNvPr id="1241" name="Imagem 1240" descr="Logotipo&#10;&#10;Descrição gerada automaticamente">
            <a:extLst>
              <a:ext uri="{FF2B5EF4-FFF2-40B4-BE49-F238E27FC236}">
                <a16:creationId xmlns:a16="http://schemas.microsoft.com/office/drawing/2014/main" id="{BA038321-9174-0C0B-1F20-91DC6B4FAB1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339" y="2528813"/>
            <a:ext cx="841278" cy="846689"/>
          </a:xfrm>
          <a:prstGeom prst="rect">
            <a:avLst/>
          </a:prstGeom>
        </p:spPr>
      </p:pic>
      <p:pic>
        <p:nvPicPr>
          <p:cNvPr id="1243" name="Imagem 1242" descr="Logotipo, Ícone&#10;&#10;Descrição gerada automaticamente">
            <a:extLst>
              <a:ext uri="{FF2B5EF4-FFF2-40B4-BE49-F238E27FC236}">
                <a16:creationId xmlns:a16="http://schemas.microsoft.com/office/drawing/2014/main" id="{CDEF4110-C1F6-A928-8556-8A239FE8840A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741" y="2528813"/>
            <a:ext cx="846689" cy="846689"/>
          </a:xfrm>
          <a:prstGeom prst="rect">
            <a:avLst/>
          </a:prstGeom>
        </p:spPr>
      </p:pic>
      <p:pic>
        <p:nvPicPr>
          <p:cNvPr id="1245" name="Imagem 1244" descr="Ícone&#10;&#10;Descrição gerada automaticamente">
            <a:extLst>
              <a:ext uri="{FF2B5EF4-FFF2-40B4-BE49-F238E27FC236}">
                <a16:creationId xmlns:a16="http://schemas.microsoft.com/office/drawing/2014/main" id="{9B2D7FE9-4111-3722-CE54-7E932E9A817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86" y="2528813"/>
            <a:ext cx="549131" cy="846689"/>
          </a:xfrm>
          <a:prstGeom prst="rect">
            <a:avLst/>
          </a:prstGeom>
        </p:spPr>
      </p:pic>
      <p:pic>
        <p:nvPicPr>
          <p:cNvPr id="1247" name="Imagem 1246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4A774C7E-297A-FB12-B54B-B55996CB3253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662" y="2530165"/>
            <a:ext cx="843984" cy="843983"/>
          </a:xfrm>
          <a:prstGeom prst="rect">
            <a:avLst/>
          </a:prstGeom>
        </p:spPr>
      </p:pic>
      <p:pic>
        <p:nvPicPr>
          <p:cNvPr id="1249" name="Imagem 1248" descr="Forma&#10;&#10;Descrição gerada automaticamente">
            <a:extLst>
              <a:ext uri="{FF2B5EF4-FFF2-40B4-BE49-F238E27FC236}">
                <a16:creationId xmlns:a16="http://schemas.microsoft.com/office/drawing/2014/main" id="{5D8EE99F-A80A-2EC1-48FA-5F2058D01CD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444" y="2530165"/>
            <a:ext cx="843984" cy="843983"/>
          </a:xfrm>
          <a:prstGeom prst="rect">
            <a:avLst/>
          </a:prstGeom>
        </p:spPr>
      </p:pic>
      <p:pic>
        <p:nvPicPr>
          <p:cNvPr id="1251" name="Imagem 1250" descr="Tela azul com letras brancas&#10;&#10;Descrição gerada automaticamente">
            <a:extLst>
              <a:ext uri="{FF2B5EF4-FFF2-40B4-BE49-F238E27FC236}">
                <a16:creationId xmlns:a16="http://schemas.microsoft.com/office/drawing/2014/main" id="{D27DC4DB-ECCB-06FF-D728-1B4BED042C7D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837" y="2530165"/>
            <a:ext cx="846688" cy="843983"/>
          </a:xfrm>
          <a:prstGeom prst="rect">
            <a:avLst/>
          </a:prstGeom>
        </p:spPr>
      </p:pic>
      <p:pic>
        <p:nvPicPr>
          <p:cNvPr id="1253" name="Imagem 1252" descr="Desenho de tela de celular&#10;&#10;Descrição gerada automaticamente com confiança baixa">
            <a:extLst>
              <a:ext uri="{FF2B5EF4-FFF2-40B4-BE49-F238E27FC236}">
                <a16:creationId xmlns:a16="http://schemas.microsoft.com/office/drawing/2014/main" id="{7036F368-4549-529E-C31D-E2777744BBB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14" y="2530165"/>
            <a:ext cx="592411" cy="843983"/>
          </a:xfrm>
          <a:prstGeom prst="rect">
            <a:avLst/>
          </a:prstGeom>
        </p:spPr>
      </p:pic>
      <p:pic>
        <p:nvPicPr>
          <p:cNvPr id="1255" name="Imagem 1254" descr="Forma&#10;&#10;Descrição gerada automaticamente">
            <a:extLst>
              <a:ext uri="{FF2B5EF4-FFF2-40B4-BE49-F238E27FC236}">
                <a16:creationId xmlns:a16="http://schemas.microsoft.com/office/drawing/2014/main" id="{DB8F0239-905B-2A27-9D01-07ED8DACBE1E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3031" y="1466570"/>
            <a:ext cx="843984" cy="630283"/>
          </a:xfrm>
          <a:prstGeom prst="rect">
            <a:avLst/>
          </a:prstGeom>
        </p:spPr>
      </p:pic>
      <p:pic>
        <p:nvPicPr>
          <p:cNvPr id="1257" name="Imagem 1256" descr="Ícone&#10;&#10;Descrição gerada automaticamente">
            <a:extLst>
              <a:ext uri="{FF2B5EF4-FFF2-40B4-BE49-F238E27FC236}">
                <a16:creationId xmlns:a16="http://schemas.microsoft.com/office/drawing/2014/main" id="{83649840-FB38-8407-FC3B-A8EEEACD374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497" y="1390828"/>
            <a:ext cx="843984" cy="781767"/>
          </a:xfrm>
          <a:prstGeom prst="rect">
            <a:avLst/>
          </a:prstGeom>
        </p:spPr>
      </p:pic>
      <p:pic>
        <p:nvPicPr>
          <p:cNvPr id="1259" name="Imagem 1258" descr="Ícone&#10;&#10;Descrição gerada automaticamente">
            <a:extLst>
              <a:ext uri="{FF2B5EF4-FFF2-40B4-BE49-F238E27FC236}">
                <a16:creationId xmlns:a16="http://schemas.microsoft.com/office/drawing/2014/main" id="{DF25B1AB-D4CE-06E0-AB80-D655F77B6F0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791" y="1359720"/>
            <a:ext cx="846688" cy="843983"/>
          </a:xfrm>
          <a:prstGeom prst="rect">
            <a:avLst/>
          </a:prstGeom>
        </p:spPr>
      </p:pic>
      <p:pic>
        <p:nvPicPr>
          <p:cNvPr id="1261" name="Imagem 1260" descr="Ícone&#10;&#10;Descrição gerada automaticamente">
            <a:extLst>
              <a:ext uri="{FF2B5EF4-FFF2-40B4-BE49-F238E27FC236}">
                <a16:creationId xmlns:a16="http://schemas.microsoft.com/office/drawing/2014/main" id="{FED8498B-A00D-64C2-D26C-C21CEB69938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969" y="1392181"/>
            <a:ext cx="843984" cy="779061"/>
          </a:xfrm>
          <a:prstGeom prst="rect">
            <a:avLst/>
          </a:prstGeom>
        </p:spPr>
      </p:pic>
      <p:pic>
        <p:nvPicPr>
          <p:cNvPr id="1263" name="Imagem 1262" descr="Ícone&#10;&#10;Descrição gerada automaticamente">
            <a:extLst>
              <a:ext uri="{FF2B5EF4-FFF2-40B4-BE49-F238E27FC236}">
                <a16:creationId xmlns:a16="http://schemas.microsoft.com/office/drawing/2014/main" id="{C706B7E4-4766-3101-7976-A7D5E3345AF9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823" y="1359720"/>
            <a:ext cx="424697" cy="843983"/>
          </a:xfrm>
          <a:prstGeom prst="rect">
            <a:avLst/>
          </a:prstGeom>
        </p:spPr>
      </p:pic>
      <p:pic>
        <p:nvPicPr>
          <p:cNvPr id="1265" name="Imagem 1264" descr="Ícone&#10;&#10;Descrição gerada automaticamente">
            <a:extLst>
              <a:ext uri="{FF2B5EF4-FFF2-40B4-BE49-F238E27FC236}">
                <a16:creationId xmlns:a16="http://schemas.microsoft.com/office/drawing/2014/main" id="{8D60036D-859A-A269-52B5-2C9549169E2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757" y="1359720"/>
            <a:ext cx="465273" cy="843983"/>
          </a:xfrm>
          <a:prstGeom prst="rect">
            <a:avLst/>
          </a:prstGeom>
        </p:spPr>
      </p:pic>
      <p:pic>
        <p:nvPicPr>
          <p:cNvPr id="1267" name="Imagem 1266" descr="Desenho de personagem de desenho animado&#10;&#10;Descrição gerada automaticamente com confiança baixa">
            <a:extLst>
              <a:ext uri="{FF2B5EF4-FFF2-40B4-BE49-F238E27FC236}">
                <a16:creationId xmlns:a16="http://schemas.microsoft.com/office/drawing/2014/main" id="{E1CF111E-271C-B439-B3B0-020BDBF1BD76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422" y="1359720"/>
            <a:ext cx="549130" cy="843983"/>
          </a:xfrm>
          <a:prstGeom prst="rect">
            <a:avLst/>
          </a:prstGeom>
        </p:spPr>
      </p:pic>
      <p:pic>
        <p:nvPicPr>
          <p:cNvPr id="1269" name="Imagem 1268" descr="Ícone&#10;&#10;Descrição gerada automaticamente">
            <a:extLst>
              <a:ext uri="{FF2B5EF4-FFF2-40B4-BE49-F238E27FC236}">
                <a16:creationId xmlns:a16="http://schemas.microsoft.com/office/drawing/2014/main" id="{AA6303B4-051D-146D-4E62-0E50D295C88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502" y="1359719"/>
            <a:ext cx="340840" cy="843984"/>
          </a:xfrm>
          <a:prstGeom prst="rect">
            <a:avLst/>
          </a:prstGeom>
        </p:spPr>
      </p:pic>
      <p:pic>
        <p:nvPicPr>
          <p:cNvPr id="1271" name="Imagem 1270" descr="Ícone&#10;&#10;Descrição gerada automaticamente">
            <a:extLst>
              <a:ext uri="{FF2B5EF4-FFF2-40B4-BE49-F238E27FC236}">
                <a16:creationId xmlns:a16="http://schemas.microsoft.com/office/drawing/2014/main" id="{4AC51E25-0E0B-60EF-5A83-BC581CFD4CF8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427" y="1359719"/>
            <a:ext cx="508555" cy="843984"/>
          </a:xfrm>
          <a:prstGeom prst="rect">
            <a:avLst/>
          </a:prstGeom>
        </p:spPr>
      </p:pic>
      <p:pic>
        <p:nvPicPr>
          <p:cNvPr id="1273" name="Imagem 1272" descr="Ícone&#10;&#10;Descrição gerada automaticamente">
            <a:extLst>
              <a:ext uri="{FF2B5EF4-FFF2-40B4-BE49-F238E27FC236}">
                <a16:creationId xmlns:a16="http://schemas.microsoft.com/office/drawing/2014/main" id="{374DB5D9-61CE-0C04-3D97-BECB6205DF66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209" y="1359720"/>
            <a:ext cx="843984" cy="843983"/>
          </a:xfrm>
          <a:prstGeom prst="rect">
            <a:avLst/>
          </a:prstGeom>
        </p:spPr>
      </p:pic>
      <p:pic>
        <p:nvPicPr>
          <p:cNvPr id="1275" name="Imagem 1274" descr="Ícone&#10;&#10;Descrição gerada automaticamente">
            <a:extLst>
              <a:ext uri="{FF2B5EF4-FFF2-40B4-BE49-F238E27FC236}">
                <a16:creationId xmlns:a16="http://schemas.microsoft.com/office/drawing/2014/main" id="{F528EF15-C4F4-B8D4-8A6A-A3A118392E24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734" y="1359720"/>
            <a:ext cx="846688" cy="843983"/>
          </a:xfrm>
          <a:prstGeom prst="rect">
            <a:avLst/>
          </a:prstGeom>
        </p:spPr>
      </p:pic>
      <p:pic>
        <p:nvPicPr>
          <p:cNvPr id="1277" name="Imagem 1276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1D373804-2E9E-CB34-97D2-321DCAC139EA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93" y="1423289"/>
            <a:ext cx="843984" cy="716845"/>
          </a:xfrm>
          <a:prstGeom prst="rect">
            <a:avLst/>
          </a:prstGeom>
        </p:spPr>
      </p:pic>
      <p:pic>
        <p:nvPicPr>
          <p:cNvPr id="1279" name="Imagem 1278" descr="Ícone&#10;&#10;Descrição gerada automaticamente">
            <a:extLst>
              <a:ext uri="{FF2B5EF4-FFF2-40B4-BE49-F238E27FC236}">
                <a16:creationId xmlns:a16="http://schemas.microsoft.com/office/drawing/2014/main" id="{71C85C17-EA45-6847-AC90-7F8DA70F4300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725" y="178866"/>
            <a:ext cx="843984" cy="843983"/>
          </a:xfrm>
          <a:prstGeom prst="rect">
            <a:avLst/>
          </a:prstGeom>
        </p:spPr>
      </p:pic>
      <p:pic>
        <p:nvPicPr>
          <p:cNvPr id="1281" name="Imagem 1280" descr="Ícone&#10;&#10;Descrição gerada automaticamente com confiança média">
            <a:extLst>
              <a:ext uri="{FF2B5EF4-FFF2-40B4-BE49-F238E27FC236}">
                <a16:creationId xmlns:a16="http://schemas.microsoft.com/office/drawing/2014/main" id="{3200E52F-8A94-12AD-AD36-298588D1DC7A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292" y="178866"/>
            <a:ext cx="843984" cy="843983"/>
          </a:xfrm>
          <a:prstGeom prst="rect">
            <a:avLst/>
          </a:prstGeom>
        </p:spPr>
      </p:pic>
      <p:pic>
        <p:nvPicPr>
          <p:cNvPr id="1283" name="Imagem 1282" descr="Uma imagem contendo Ícone&#10;&#10;Descrição gerada automaticamente">
            <a:extLst>
              <a:ext uri="{FF2B5EF4-FFF2-40B4-BE49-F238E27FC236}">
                <a16:creationId xmlns:a16="http://schemas.microsoft.com/office/drawing/2014/main" id="{E97BDCA9-C018-D638-1E24-4C8FD7121820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084" y="326292"/>
            <a:ext cx="843984" cy="549130"/>
          </a:xfrm>
          <a:prstGeom prst="rect">
            <a:avLst/>
          </a:prstGeom>
        </p:spPr>
      </p:pic>
      <p:pic>
        <p:nvPicPr>
          <p:cNvPr id="1285" name="Imagem 1284" descr="Ícone&#10;&#10;Descrição gerada automaticamente">
            <a:extLst>
              <a:ext uri="{FF2B5EF4-FFF2-40B4-BE49-F238E27FC236}">
                <a16:creationId xmlns:a16="http://schemas.microsoft.com/office/drawing/2014/main" id="{49872B01-5282-808A-791B-58E62CAEDF93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979" y="200506"/>
            <a:ext cx="843984" cy="800702"/>
          </a:xfrm>
          <a:prstGeom prst="rect">
            <a:avLst/>
          </a:prstGeom>
        </p:spPr>
      </p:pic>
      <p:pic>
        <p:nvPicPr>
          <p:cNvPr id="1287" name="Imagem 1286" descr="Uma imagem contendo Logotipo&#10;&#10;Descrição gerada automaticamente">
            <a:extLst>
              <a:ext uri="{FF2B5EF4-FFF2-40B4-BE49-F238E27FC236}">
                <a16:creationId xmlns:a16="http://schemas.microsoft.com/office/drawing/2014/main" id="{F74A4B50-EE51-9FA5-1650-F06677CD45EB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622" y="177513"/>
            <a:ext cx="760127" cy="846689"/>
          </a:xfrm>
          <a:prstGeom prst="rect">
            <a:avLst/>
          </a:prstGeom>
        </p:spPr>
      </p:pic>
      <p:pic>
        <p:nvPicPr>
          <p:cNvPr id="1289" name="Imagem 1288" descr="Ícone&#10;&#10;Descrição gerada automaticamente">
            <a:extLst>
              <a:ext uri="{FF2B5EF4-FFF2-40B4-BE49-F238E27FC236}">
                <a16:creationId xmlns:a16="http://schemas.microsoft.com/office/drawing/2014/main" id="{AAB31E07-E153-BC7D-6AAA-1D4364B38ABF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538" y="234319"/>
            <a:ext cx="843984" cy="733076"/>
          </a:xfrm>
          <a:prstGeom prst="rect">
            <a:avLst/>
          </a:prstGeom>
        </p:spPr>
      </p:pic>
      <p:pic>
        <p:nvPicPr>
          <p:cNvPr id="1291" name="Imagem 1290" descr="Ícone&#10;&#10;Descrição gerada automaticamente com confiança média">
            <a:extLst>
              <a:ext uri="{FF2B5EF4-FFF2-40B4-BE49-F238E27FC236}">
                <a16:creationId xmlns:a16="http://schemas.microsoft.com/office/drawing/2014/main" id="{12F9E0AC-2A1B-80AD-C5A4-BD35CB17FB78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922" y="180218"/>
            <a:ext cx="589707" cy="841279"/>
          </a:xfrm>
          <a:prstGeom prst="rect">
            <a:avLst/>
          </a:prstGeom>
        </p:spPr>
      </p:pic>
      <p:pic>
        <p:nvPicPr>
          <p:cNvPr id="1293" name="Imagem 1292" descr="Ícone&#10;&#10;Descrição gerada automaticamente">
            <a:extLst>
              <a:ext uri="{FF2B5EF4-FFF2-40B4-BE49-F238E27FC236}">
                <a16:creationId xmlns:a16="http://schemas.microsoft.com/office/drawing/2014/main" id="{7C88DB71-3479-8947-5F0A-5D8C44FC9A5E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427" y="200506"/>
            <a:ext cx="843984" cy="800702"/>
          </a:xfrm>
          <a:prstGeom prst="rect">
            <a:avLst/>
          </a:prstGeom>
        </p:spPr>
      </p:pic>
      <p:pic>
        <p:nvPicPr>
          <p:cNvPr id="1295" name="Imagem 1294" descr="Ícone&#10;&#10;Descrição gerada automaticamente">
            <a:extLst>
              <a:ext uri="{FF2B5EF4-FFF2-40B4-BE49-F238E27FC236}">
                <a16:creationId xmlns:a16="http://schemas.microsoft.com/office/drawing/2014/main" id="{46A9ADA3-FBE8-FC86-E980-77ECB0D61421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933" y="241082"/>
            <a:ext cx="843984" cy="719551"/>
          </a:xfrm>
          <a:prstGeom prst="rect">
            <a:avLst/>
          </a:prstGeom>
        </p:spPr>
      </p:pic>
      <p:pic>
        <p:nvPicPr>
          <p:cNvPr id="1297" name="Imagem 1296" descr="Ícone&#10;&#10;Descrição gerada automaticamente">
            <a:extLst>
              <a:ext uri="{FF2B5EF4-FFF2-40B4-BE49-F238E27FC236}">
                <a16:creationId xmlns:a16="http://schemas.microsoft.com/office/drawing/2014/main" id="{2A744AD1-BCE5-F2D2-8893-769845C2B201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438" y="189686"/>
            <a:ext cx="843984" cy="822343"/>
          </a:xfrm>
          <a:prstGeom prst="rect">
            <a:avLst/>
          </a:prstGeom>
        </p:spPr>
      </p:pic>
      <p:pic>
        <p:nvPicPr>
          <p:cNvPr id="1299" name="Imagem 1298" descr="Ícone&#10;&#10;Descrição gerada automaticamente">
            <a:extLst>
              <a:ext uri="{FF2B5EF4-FFF2-40B4-BE49-F238E27FC236}">
                <a16:creationId xmlns:a16="http://schemas.microsoft.com/office/drawing/2014/main" id="{B3F7D499-A8AA-1889-B89B-D3364032B916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42" y="140995"/>
            <a:ext cx="738486" cy="9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70347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Imagem 1034" descr="Ícone&#10;&#10;Descrição gerada automaticamente">
            <a:extLst>
              <a:ext uri="{FF2B5EF4-FFF2-40B4-BE49-F238E27FC236}">
                <a16:creationId xmlns:a16="http://schemas.microsoft.com/office/drawing/2014/main" id="{7EE4741C-A9BE-1E1C-DCE6-63F4C9B02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965" y="5846344"/>
            <a:ext cx="827753" cy="735780"/>
          </a:xfrm>
          <a:prstGeom prst="rect">
            <a:avLst/>
          </a:prstGeom>
        </p:spPr>
      </p:pic>
      <p:pic>
        <p:nvPicPr>
          <p:cNvPr id="1037" name="Imagem 1036" descr="Ícone&#10;&#10;Descrição gerada automaticamente">
            <a:extLst>
              <a:ext uri="{FF2B5EF4-FFF2-40B4-BE49-F238E27FC236}">
                <a16:creationId xmlns:a16="http://schemas.microsoft.com/office/drawing/2014/main" id="{AAC03360-5F24-43EB-AD3A-738E0912A9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456" y="5811177"/>
            <a:ext cx="757421" cy="806113"/>
          </a:xfrm>
          <a:prstGeom prst="rect">
            <a:avLst/>
          </a:prstGeom>
        </p:spPr>
      </p:pic>
      <p:pic>
        <p:nvPicPr>
          <p:cNvPr id="1039" name="Imagem 1038" descr="Uma imagem contendo Padrão do plano de fundo&#10;&#10;Descrição gerada automaticamente">
            <a:extLst>
              <a:ext uri="{FF2B5EF4-FFF2-40B4-BE49-F238E27FC236}">
                <a16:creationId xmlns:a16="http://schemas.microsoft.com/office/drawing/2014/main" id="{665893FC-987C-668A-1EFE-7D552C5C4A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746" y="5811178"/>
            <a:ext cx="827753" cy="806112"/>
          </a:xfrm>
          <a:prstGeom prst="rect">
            <a:avLst/>
          </a:prstGeom>
        </p:spPr>
      </p:pic>
      <p:pic>
        <p:nvPicPr>
          <p:cNvPr id="1041" name="Imagem 1040" descr="Ícone&#10;&#10;Descrição gerada automaticamente">
            <a:extLst>
              <a:ext uri="{FF2B5EF4-FFF2-40B4-BE49-F238E27FC236}">
                <a16:creationId xmlns:a16="http://schemas.microsoft.com/office/drawing/2014/main" id="{8C500A24-9825-19E2-97EF-899B471F0E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313" y="5816588"/>
            <a:ext cx="881855" cy="795292"/>
          </a:xfrm>
          <a:prstGeom prst="rect">
            <a:avLst/>
          </a:prstGeom>
        </p:spPr>
      </p:pic>
      <p:pic>
        <p:nvPicPr>
          <p:cNvPr id="1043" name="Imagem 1042" descr="Placa azul com letras brancas em fundo preto&#10;&#10;Descrição gerada automaticamente">
            <a:extLst>
              <a:ext uri="{FF2B5EF4-FFF2-40B4-BE49-F238E27FC236}">
                <a16:creationId xmlns:a16="http://schemas.microsoft.com/office/drawing/2014/main" id="{3EE35BE6-D449-2C06-365B-D90276F877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875" y="5811177"/>
            <a:ext cx="830458" cy="806113"/>
          </a:xfrm>
          <a:prstGeom prst="rect">
            <a:avLst/>
          </a:prstGeom>
        </p:spPr>
      </p:pic>
      <p:pic>
        <p:nvPicPr>
          <p:cNvPr id="1045" name="Imagem 1044" descr="Placa com fundo preto&#10;&#10;Descrição gerada automaticamente com confiança baixa">
            <a:extLst>
              <a:ext uri="{FF2B5EF4-FFF2-40B4-BE49-F238E27FC236}">
                <a16:creationId xmlns:a16="http://schemas.microsoft.com/office/drawing/2014/main" id="{1DF27201-D4CD-55D4-DBC6-B2B81F79C8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883" y="5811177"/>
            <a:ext cx="752012" cy="806113"/>
          </a:xfrm>
          <a:prstGeom prst="rect">
            <a:avLst/>
          </a:prstGeom>
        </p:spPr>
      </p:pic>
      <p:pic>
        <p:nvPicPr>
          <p:cNvPr id="1047" name="Imagem 1046" descr="Uma imagem contendo Ícone&#10;&#10;Descrição gerada automaticamente">
            <a:extLst>
              <a:ext uri="{FF2B5EF4-FFF2-40B4-BE49-F238E27FC236}">
                <a16:creationId xmlns:a16="http://schemas.microsoft.com/office/drawing/2014/main" id="{02A929DB-FAE1-834C-82A3-0D341356E4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28" y="5831465"/>
            <a:ext cx="827753" cy="765536"/>
          </a:xfrm>
          <a:prstGeom prst="rect">
            <a:avLst/>
          </a:prstGeom>
        </p:spPr>
      </p:pic>
      <p:pic>
        <p:nvPicPr>
          <p:cNvPr id="1049" name="Imagem 1048" descr="Ícone&#10;&#10;Descrição gerada automaticamente">
            <a:extLst>
              <a:ext uri="{FF2B5EF4-FFF2-40B4-BE49-F238E27FC236}">
                <a16:creationId xmlns:a16="http://schemas.microsoft.com/office/drawing/2014/main" id="{CC87ED1B-1E70-4746-50F2-C5EFD283C6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480" y="5817940"/>
            <a:ext cx="819638" cy="792587"/>
          </a:xfrm>
          <a:prstGeom prst="rect">
            <a:avLst/>
          </a:prstGeom>
        </p:spPr>
      </p:pic>
      <p:pic>
        <p:nvPicPr>
          <p:cNvPr id="1051" name="Imagem 1050" descr="Ícone&#10;&#10;Descrição gerada automaticamente">
            <a:extLst>
              <a:ext uri="{FF2B5EF4-FFF2-40B4-BE49-F238E27FC236}">
                <a16:creationId xmlns:a16="http://schemas.microsoft.com/office/drawing/2014/main" id="{39943FD3-90A6-6822-E0FE-560E09907F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583" y="5811177"/>
            <a:ext cx="706025" cy="806113"/>
          </a:xfrm>
          <a:prstGeom prst="rect">
            <a:avLst/>
          </a:prstGeom>
        </p:spPr>
      </p:pic>
      <p:pic>
        <p:nvPicPr>
          <p:cNvPr id="1053" name="Imagem 1052" descr="Ícone&#10;&#10;Descrição gerada automaticamente">
            <a:extLst>
              <a:ext uri="{FF2B5EF4-FFF2-40B4-BE49-F238E27FC236}">
                <a16:creationId xmlns:a16="http://schemas.microsoft.com/office/drawing/2014/main" id="{C5C4E5B7-1BF6-EDE3-EC5E-8599F20CB61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671" y="5778716"/>
            <a:ext cx="895380" cy="871035"/>
          </a:xfrm>
          <a:prstGeom prst="rect">
            <a:avLst/>
          </a:prstGeom>
        </p:spPr>
      </p:pic>
      <p:pic>
        <p:nvPicPr>
          <p:cNvPr id="1055" name="Imagem 1054" descr="Ícone&#10;&#10;Descrição gerada automaticamente">
            <a:extLst>
              <a:ext uri="{FF2B5EF4-FFF2-40B4-BE49-F238E27FC236}">
                <a16:creationId xmlns:a16="http://schemas.microsoft.com/office/drawing/2014/main" id="{710EE122-9C6D-5ACD-0553-4E162649755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83" y="5812530"/>
            <a:ext cx="827753" cy="803408"/>
          </a:xfrm>
          <a:prstGeom prst="rect">
            <a:avLst/>
          </a:prstGeom>
        </p:spPr>
      </p:pic>
      <p:pic>
        <p:nvPicPr>
          <p:cNvPr id="1057" name="Imagem 1056" descr="Uma imagem contendo Forma&#10;&#10;Descrição gerada automaticamente">
            <a:extLst>
              <a:ext uri="{FF2B5EF4-FFF2-40B4-BE49-F238E27FC236}">
                <a16:creationId xmlns:a16="http://schemas.microsoft.com/office/drawing/2014/main" id="{0506D6FE-3DF2-D06A-2558-18B2F08A4C2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002" y="4592972"/>
            <a:ext cx="792587" cy="806113"/>
          </a:xfrm>
          <a:prstGeom prst="rect">
            <a:avLst/>
          </a:prstGeom>
        </p:spPr>
      </p:pic>
      <p:pic>
        <p:nvPicPr>
          <p:cNvPr id="1059" name="Imagem 1058" descr="Ícone&#10;&#10;Descrição gerada automaticamente">
            <a:extLst>
              <a:ext uri="{FF2B5EF4-FFF2-40B4-BE49-F238E27FC236}">
                <a16:creationId xmlns:a16="http://schemas.microsoft.com/office/drawing/2014/main" id="{D4230A85-E2AD-137D-8D9E-AA77B4A6805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992" y="4592972"/>
            <a:ext cx="665449" cy="806113"/>
          </a:xfrm>
          <a:prstGeom prst="rect">
            <a:avLst/>
          </a:prstGeom>
        </p:spPr>
      </p:pic>
      <p:pic>
        <p:nvPicPr>
          <p:cNvPr id="1061" name="Imagem 1060" descr="Logotipo, Ícone&#10;&#10;Descrição gerada automaticamente">
            <a:extLst>
              <a:ext uri="{FF2B5EF4-FFF2-40B4-BE49-F238E27FC236}">
                <a16:creationId xmlns:a16="http://schemas.microsoft.com/office/drawing/2014/main" id="{E5102FAC-FFBE-2437-A71C-2AAB11B3D5C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308" y="4559159"/>
            <a:ext cx="900791" cy="873739"/>
          </a:xfrm>
          <a:prstGeom prst="rect">
            <a:avLst/>
          </a:prstGeom>
        </p:spPr>
      </p:pic>
      <p:pic>
        <p:nvPicPr>
          <p:cNvPr id="1063" name="Imagem 1062" descr="Ícone&#10;&#10;Descrição gerada automaticamente">
            <a:extLst>
              <a:ext uri="{FF2B5EF4-FFF2-40B4-BE49-F238E27FC236}">
                <a16:creationId xmlns:a16="http://schemas.microsoft.com/office/drawing/2014/main" id="{994D9089-FBC5-C903-1816-83DE60C43B7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231" y="4592972"/>
            <a:ext cx="830458" cy="806113"/>
          </a:xfrm>
          <a:prstGeom prst="rect">
            <a:avLst/>
          </a:prstGeom>
        </p:spPr>
      </p:pic>
      <p:pic>
        <p:nvPicPr>
          <p:cNvPr id="1065" name="Imagem 1064" descr="Ícone&#10;&#10;Descrição gerada automaticamente">
            <a:extLst>
              <a:ext uri="{FF2B5EF4-FFF2-40B4-BE49-F238E27FC236}">
                <a16:creationId xmlns:a16="http://schemas.microsoft.com/office/drawing/2014/main" id="{934369C7-9662-5A23-8240-C5D9D997A91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796" y="4592972"/>
            <a:ext cx="700615" cy="806113"/>
          </a:xfrm>
          <a:prstGeom prst="rect">
            <a:avLst/>
          </a:prstGeom>
        </p:spPr>
      </p:pic>
      <p:pic>
        <p:nvPicPr>
          <p:cNvPr id="1067" name="Imagem 1066" descr="Ícone&#10;&#10;Descrição gerada automaticamente">
            <a:extLst>
              <a:ext uri="{FF2B5EF4-FFF2-40B4-BE49-F238E27FC236}">
                <a16:creationId xmlns:a16="http://schemas.microsoft.com/office/drawing/2014/main" id="{A2DCB454-4573-59B3-7673-C9D95DB3F14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029" y="4592972"/>
            <a:ext cx="830458" cy="806113"/>
          </a:xfrm>
          <a:prstGeom prst="rect">
            <a:avLst/>
          </a:prstGeom>
        </p:spPr>
      </p:pic>
      <p:pic>
        <p:nvPicPr>
          <p:cNvPr id="1069" name="Imagem 1068" descr="Uma imagem contendo placar, relógio, computador&#10;&#10;Descrição gerada automaticamente">
            <a:extLst>
              <a:ext uri="{FF2B5EF4-FFF2-40B4-BE49-F238E27FC236}">
                <a16:creationId xmlns:a16="http://schemas.microsoft.com/office/drawing/2014/main" id="{4B152001-4CD8-6B87-BD66-B6D4E771947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256" y="4561864"/>
            <a:ext cx="944071" cy="868329"/>
          </a:xfrm>
          <a:prstGeom prst="rect">
            <a:avLst/>
          </a:prstGeom>
        </p:spPr>
      </p:pic>
      <p:pic>
        <p:nvPicPr>
          <p:cNvPr id="1071" name="Imagem 1070" descr="Uma imagem contendo Ícone&#10;&#10;Descrição gerada automaticamente">
            <a:extLst>
              <a:ext uri="{FF2B5EF4-FFF2-40B4-BE49-F238E27FC236}">
                <a16:creationId xmlns:a16="http://schemas.microsoft.com/office/drawing/2014/main" id="{C686DCCC-9CF3-D8FA-972D-E571EDE8C8E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660" y="4592972"/>
            <a:ext cx="830458" cy="806113"/>
          </a:xfrm>
          <a:prstGeom prst="rect">
            <a:avLst/>
          </a:prstGeom>
        </p:spPr>
      </p:pic>
      <p:pic>
        <p:nvPicPr>
          <p:cNvPr id="1073" name="Imagem 1072" descr="Placa com fundo preto&#10;&#10;Descrição gerada automaticamente com confiança baixa">
            <a:extLst>
              <a:ext uri="{FF2B5EF4-FFF2-40B4-BE49-F238E27FC236}">
                <a16:creationId xmlns:a16="http://schemas.microsoft.com/office/drawing/2014/main" id="{6A247988-D36B-8B7B-1B38-5B501386E3F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150" y="4592972"/>
            <a:ext cx="830458" cy="806113"/>
          </a:xfrm>
          <a:prstGeom prst="rect">
            <a:avLst/>
          </a:prstGeom>
        </p:spPr>
      </p:pic>
      <p:pic>
        <p:nvPicPr>
          <p:cNvPr id="1075" name="Imagem 1074" descr="Uma imagem contendo Forma&#10;&#10;Descrição gerada automaticamente">
            <a:extLst>
              <a:ext uri="{FF2B5EF4-FFF2-40B4-BE49-F238E27FC236}">
                <a16:creationId xmlns:a16="http://schemas.microsoft.com/office/drawing/2014/main" id="{738DD07F-A590-925A-3E6E-DDCD14AEE47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680" y="4592972"/>
            <a:ext cx="835868" cy="806113"/>
          </a:xfrm>
          <a:prstGeom prst="rect">
            <a:avLst/>
          </a:prstGeom>
        </p:spPr>
      </p:pic>
      <p:pic>
        <p:nvPicPr>
          <p:cNvPr id="1077" name="Imagem 1076" descr="Ícone&#10;&#10;Descrição gerada automaticamente">
            <a:extLst>
              <a:ext uri="{FF2B5EF4-FFF2-40B4-BE49-F238E27FC236}">
                <a16:creationId xmlns:a16="http://schemas.microsoft.com/office/drawing/2014/main" id="{E9F04E5A-7540-C4B6-8996-1C8C2426B3F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9" y="4571332"/>
            <a:ext cx="849395" cy="849394"/>
          </a:xfrm>
          <a:prstGeom prst="rect">
            <a:avLst/>
          </a:prstGeom>
        </p:spPr>
      </p:pic>
      <p:pic>
        <p:nvPicPr>
          <p:cNvPr id="1079" name="Imagem 1078" descr="Ícone&#10;&#10;Descrição gerada automaticamente">
            <a:extLst>
              <a:ext uri="{FF2B5EF4-FFF2-40B4-BE49-F238E27FC236}">
                <a16:creationId xmlns:a16="http://schemas.microsoft.com/office/drawing/2014/main" id="{CB52FF74-AC34-B411-46BB-A843A0E804A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758" y="3407194"/>
            <a:ext cx="508555" cy="849394"/>
          </a:xfrm>
          <a:prstGeom prst="rect">
            <a:avLst/>
          </a:prstGeom>
        </p:spPr>
      </p:pic>
      <p:pic>
        <p:nvPicPr>
          <p:cNvPr id="1081" name="Imagem 1080" descr="Ícone&#10;&#10;Descrição gerada automaticamente">
            <a:extLst>
              <a:ext uri="{FF2B5EF4-FFF2-40B4-BE49-F238E27FC236}">
                <a16:creationId xmlns:a16="http://schemas.microsoft.com/office/drawing/2014/main" id="{898F82BD-11CB-872D-173E-4CC8D0ED41E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768" y="3407194"/>
            <a:ext cx="638398" cy="849394"/>
          </a:xfrm>
          <a:prstGeom prst="rect">
            <a:avLst/>
          </a:prstGeom>
        </p:spPr>
      </p:pic>
      <p:pic>
        <p:nvPicPr>
          <p:cNvPr id="1083" name="Imagem 1082" descr="Ícone&#10;&#10;Descrição gerada automaticamente">
            <a:extLst>
              <a:ext uri="{FF2B5EF4-FFF2-40B4-BE49-F238E27FC236}">
                <a16:creationId xmlns:a16="http://schemas.microsoft.com/office/drawing/2014/main" id="{1BEE43EF-43FC-3697-C2BE-3768DA5DA3D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667" y="3409899"/>
            <a:ext cx="857509" cy="843983"/>
          </a:xfrm>
          <a:prstGeom prst="rect">
            <a:avLst/>
          </a:prstGeom>
        </p:spPr>
      </p:pic>
      <p:pic>
        <p:nvPicPr>
          <p:cNvPr id="1085" name="Imagem 1084" descr="Ícone&#10;&#10;Descrição gerada automaticamente">
            <a:extLst>
              <a:ext uri="{FF2B5EF4-FFF2-40B4-BE49-F238E27FC236}">
                <a16:creationId xmlns:a16="http://schemas.microsoft.com/office/drawing/2014/main" id="{6562A11D-F13C-8258-4098-21A60C8DB4F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821" y="3409899"/>
            <a:ext cx="860214" cy="843983"/>
          </a:xfrm>
          <a:prstGeom prst="rect">
            <a:avLst/>
          </a:prstGeom>
        </p:spPr>
      </p:pic>
      <p:pic>
        <p:nvPicPr>
          <p:cNvPr id="1087" name="Imagem 1086" descr="Ícone&#10;&#10;Descrição gerada automaticamente">
            <a:extLst>
              <a:ext uri="{FF2B5EF4-FFF2-40B4-BE49-F238E27FC236}">
                <a16:creationId xmlns:a16="http://schemas.microsoft.com/office/drawing/2014/main" id="{6173B898-9C88-E4D6-D59B-5B9B330889E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585" y="3416662"/>
            <a:ext cx="838574" cy="830458"/>
          </a:xfrm>
          <a:prstGeom prst="rect">
            <a:avLst/>
          </a:prstGeom>
        </p:spPr>
      </p:pic>
      <p:pic>
        <p:nvPicPr>
          <p:cNvPr id="1089" name="Imagem 1088" descr="Ícone&#10;&#10;Descrição gerada automaticamente com confiança média">
            <a:extLst>
              <a:ext uri="{FF2B5EF4-FFF2-40B4-BE49-F238E27FC236}">
                <a16:creationId xmlns:a16="http://schemas.microsoft.com/office/drawing/2014/main" id="{4A7E35BC-0616-2251-F215-1410D945D63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407" y="3411252"/>
            <a:ext cx="843984" cy="841279"/>
          </a:xfrm>
          <a:prstGeom prst="rect">
            <a:avLst/>
          </a:prstGeom>
        </p:spPr>
      </p:pic>
      <p:pic>
        <p:nvPicPr>
          <p:cNvPr id="1091" name="Imagem 1090" descr="Ícone&#10;&#10;Descrição gerada automaticamente">
            <a:extLst>
              <a:ext uri="{FF2B5EF4-FFF2-40B4-BE49-F238E27FC236}">
                <a16:creationId xmlns:a16="http://schemas.microsoft.com/office/drawing/2014/main" id="{EB589C78-4880-C750-0293-4D20BA69DA2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950" y="3408546"/>
            <a:ext cx="716845" cy="846689"/>
          </a:xfrm>
          <a:prstGeom prst="rect">
            <a:avLst/>
          </a:prstGeom>
        </p:spPr>
      </p:pic>
      <p:pic>
        <p:nvPicPr>
          <p:cNvPr id="1093" name="Imagem 1092" descr="Ícone&#10;&#10;Descrição gerada automaticamente">
            <a:extLst>
              <a:ext uri="{FF2B5EF4-FFF2-40B4-BE49-F238E27FC236}">
                <a16:creationId xmlns:a16="http://schemas.microsoft.com/office/drawing/2014/main" id="{1B76BBAA-D796-CCC4-262C-B7C64628FE4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355" y="3587082"/>
            <a:ext cx="843984" cy="489619"/>
          </a:xfrm>
          <a:prstGeom prst="rect">
            <a:avLst/>
          </a:prstGeom>
        </p:spPr>
      </p:pic>
      <p:pic>
        <p:nvPicPr>
          <p:cNvPr id="1095" name="Imagem 1094" descr="Ícone&#10;&#10;Descrição gerada automaticamente com confiança média">
            <a:extLst>
              <a:ext uri="{FF2B5EF4-FFF2-40B4-BE49-F238E27FC236}">
                <a16:creationId xmlns:a16="http://schemas.microsoft.com/office/drawing/2014/main" id="{44B752CD-BA2D-827E-E06A-588E33057DD0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579" y="3409899"/>
            <a:ext cx="800703" cy="843984"/>
          </a:xfrm>
          <a:prstGeom prst="rect">
            <a:avLst/>
          </a:prstGeom>
        </p:spPr>
      </p:pic>
      <p:pic>
        <p:nvPicPr>
          <p:cNvPr id="1097" name="Imagem 1096" descr="Desenho de personagem de desenho animado&#10;&#10;Descrição gerada automaticamente com confiança baixa">
            <a:extLst>
              <a:ext uri="{FF2B5EF4-FFF2-40B4-BE49-F238E27FC236}">
                <a16:creationId xmlns:a16="http://schemas.microsoft.com/office/drawing/2014/main" id="{FE6DA056-8E19-1DE6-C0DF-A1D645265A3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401" y="3409899"/>
            <a:ext cx="843984" cy="843983"/>
          </a:xfrm>
          <a:prstGeom prst="rect">
            <a:avLst/>
          </a:prstGeom>
        </p:spPr>
      </p:pic>
      <p:pic>
        <p:nvPicPr>
          <p:cNvPr id="1099" name="Imagem 1098" descr="Ícone&#10;&#10;Descrição gerada automaticamente">
            <a:extLst>
              <a:ext uri="{FF2B5EF4-FFF2-40B4-BE49-F238E27FC236}">
                <a16:creationId xmlns:a16="http://schemas.microsoft.com/office/drawing/2014/main" id="{F466A2A5-180B-4D66-D6C1-9F1108DF1EB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83" y="3409899"/>
            <a:ext cx="654628" cy="843983"/>
          </a:xfrm>
          <a:prstGeom prst="rect">
            <a:avLst/>
          </a:prstGeom>
        </p:spPr>
      </p:pic>
      <p:pic>
        <p:nvPicPr>
          <p:cNvPr id="1101" name="Imagem 1100" descr="Forma&#10;&#10;Descrição gerada automaticamente">
            <a:extLst>
              <a:ext uri="{FF2B5EF4-FFF2-40B4-BE49-F238E27FC236}">
                <a16:creationId xmlns:a16="http://schemas.microsoft.com/office/drawing/2014/main" id="{8B41207E-CA49-0587-6826-F8D04FA5DC9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969" y="2304838"/>
            <a:ext cx="843984" cy="781767"/>
          </a:xfrm>
          <a:prstGeom prst="rect">
            <a:avLst/>
          </a:prstGeom>
        </p:spPr>
      </p:pic>
      <p:pic>
        <p:nvPicPr>
          <p:cNvPr id="1103" name="Imagem 1102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C9147229-A2D6-1269-33EF-1AB15831C3AB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953" y="2419804"/>
            <a:ext cx="843984" cy="551836"/>
          </a:xfrm>
          <a:prstGeom prst="rect">
            <a:avLst/>
          </a:prstGeom>
        </p:spPr>
      </p:pic>
      <p:pic>
        <p:nvPicPr>
          <p:cNvPr id="1105" name="Imagem 1104" descr="Logotipo&#10;&#10;Descrição gerada automaticamente">
            <a:extLst>
              <a:ext uri="{FF2B5EF4-FFF2-40B4-BE49-F238E27FC236}">
                <a16:creationId xmlns:a16="http://schemas.microsoft.com/office/drawing/2014/main" id="{462BFF3D-41C1-8475-E8A5-F30608E78DA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107" y="2273730"/>
            <a:ext cx="843984" cy="843983"/>
          </a:xfrm>
          <a:prstGeom prst="rect">
            <a:avLst/>
          </a:prstGeom>
        </p:spPr>
      </p:pic>
      <p:pic>
        <p:nvPicPr>
          <p:cNvPr id="1107" name="Imagem 1106" descr="Ícone&#10;&#10;Descrição gerada automaticamente">
            <a:extLst>
              <a:ext uri="{FF2B5EF4-FFF2-40B4-BE49-F238E27FC236}">
                <a16:creationId xmlns:a16="http://schemas.microsoft.com/office/drawing/2014/main" id="{303D603D-494E-6ADF-5974-4AF3217CFA08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262" y="2358940"/>
            <a:ext cx="843984" cy="673564"/>
          </a:xfrm>
          <a:prstGeom prst="rect">
            <a:avLst/>
          </a:prstGeom>
        </p:spPr>
      </p:pic>
      <p:pic>
        <p:nvPicPr>
          <p:cNvPr id="1109" name="Imagem 1108" descr="Logotipo&#10;&#10;Descrição gerada automaticamente com confiança média">
            <a:extLst>
              <a:ext uri="{FF2B5EF4-FFF2-40B4-BE49-F238E27FC236}">
                <a16:creationId xmlns:a16="http://schemas.microsoft.com/office/drawing/2014/main" id="{DD1B679A-BD4F-F982-DEEB-7745EFA4314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867" y="2272378"/>
            <a:ext cx="825049" cy="846689"/>
          </a:xfrm>
          <a:prstGeom prst="rect">
            <a:avLst/>
          </a:prstGeom>
        </p:spPr>
      </p:pic>
      <p:pic>
        <p:nvPicPr>
          <p:cNvPr id="1111" name="Imagem 1110" descr="Tela preta com letras brancas&#10;&#10;Descrição gerada automaticamente">
            <a:extLst>
              <a:ext uri="{FF2B5EF4-FFF2-40B4-BE49-F238E27FC236}">
                <a16:creationId xmlns:a16="http://schemas.microsoft.com/office/drawing/2014/main" id="{FC281F2C-8C91-2996-3F19-B744394F322A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201" y="2273730"/>
            <a:ext cx="846688" cy="843983"/>
          </a:xfrm>
          <a:prstGeom prst="rect">
            <a:avLst/>
          </a:prstGeom>
        </p:spPr>
      </p:pic>
      <p:pic>
        <p:nvPicPr>
          <p:cNvPr id="1113" name="Imagem 1112" descr="Ícone&#10;&#10;Descrição gerada automaticamente">
            <a:extLst>
              <a:ext uri="{FF2B5EF4-FFF2-40B4-BE49-F238E27FC236}">
                <a16:creationId xmlns:a16="http://schemas.microsoft.com/office/drawing/2014/main" id="{6F9AFCDF-B4AF-B958-974D-3CEECC4E93D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858" y="2275083"/>
            <a:ext cx="843984" cy="841279"/>
          </a:xfrm>
          <a:prstGeom prst="rect">
            <a:avLst/>
          </a:prstGeom>
        </p:spPr>
      </p:pic>
      <p:pic>
        <p:nvPicPr>
          <p:cNvPr id="1115" name="Imagem 1114" descr="Ícone&#10;&#10;Descrição gerada automaticamente">
            <a:extLst>
              <a:ext uri="{FF2B5EF4-FFF2-40B4-BE49-F238E27FC236}">
                <a16:creationId xmlns:a16="http://schemas.microsoft.com/office/drawing/2014/main" id="{34E71DA0-6DBB-EE01-23A1-CE4033E3E4E2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282" y="2273730"/>
            <a:ext cx="843984" cy="843983"/>
          </a:xfrm>
          <a:prstGeom prst="rect">
            <a:avLst/>
          </a:prstGeom>
        </p:spPr>
      </p:pic>
      <p:pic>
        <p:nvPicPr>
          <p:cNvPr id="1117" name="Imagem 1116" descr="Uma imagem contendo Ícone&#10;&#10;Descrição gerada automaticamente">
            <a:extLst>
              <a:ext uri="{FF2B5EF4-FFF2-40B4-BE49-F238E27FC236}">
                <a16:creationId xmlns:a16="http://schemas.microsoft.com/office/drawing/2014/main" id="{9E6B23F3-5585-BC74-67E1-33747EEC90FF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421" y="2273730"/>
            <a:ext cx="676269" cy="843983"/>
          </a:xfrm>
          <a:prstGeom prst="rect">
            <a:avLst/>
          </a:prstGeom>
        </p:spPr>
      </p:pic>
      <p:pic>
        <p:nvPicPr>
          <p:cNvPr id="1119" name="Imagem 1118" descr="Ícone&#10;&#10;Descrição gerada automaticamente">
            <a:extLst>
              <a:ext uri="{FF2B5EF4-FFF2-40B4-BE49-F238E27FC236}">
                <a16:creationId xmlns:a16="http://schemas.microsoft.com/office/drawing/2014/main" id="{4B003CCE-5DB8-DB9D-9900-508F00687CB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433" y="2273730"/>
            <a:ext cx="760126" cy="843983"/>
          </a:xfrm>
          <a:prstGeom prst="rect">
            <a:avLst/>
          </a:prstGeom>
        </p:spPr>
      </p:pic>
      <p:pic>
        <p:nvPicPr>
          <p:cNvPr id="1121" name="Imagem 1120" descr="Ícone&#10;&#10;Descrição gerada automaticamente">
            <a:extLst>
              <a:ext uri="{FF2B5EF4-FFF2-40B4-BE49-F238E27FC236}">
                <a16:creationId xmlns:a16="http://schemas.microsoft.com/office/drawing/2014/main" id="{500349D9-8E10-2DD3-652C-975F2105F45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34" y="2273730"/>
            <a:ext cx="760126" cy="843983"/>
          </a:xfrm>
          <a:prstGeom prst="rect">
            <a:avLst/>
          </a:prstGeom>
        </p:spPr>
      </p:pic>
      <p:pic>
        <p:nvPicPr>
          <p:cNvPr id="1123" name="Imagem 1122" descr="Forma&#10;&#10;Descrição gerada automaticamente com confiança média">
            <a:extLst>
              <a:ext uri="{FF2B5EF4-FFF2-40B4-BE49-F238E27FC236}">
                <a16:creationId xmlns:a16="http://schemas.microsoft.com/office/drawing/2014/main" id="{318C4B51-5221-2485-A870-B8416D884BCC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675" y="1187415"/>
            <a:ext cx="752011" cy="835868"/>
          </a:xfrm>
          <a:prstGeom prst="rect">
            <a:avLst/>
          </a:prstGeom>
        </p:spPr>
      </p:pic>
      <p:pic>
        <p:nvPicPr>
          <p:cNvPr id="1125" name="Imagem 1124" descr="Ícone&#10;&#10;Descrição gerada automaticamente">
            <a:extLst>
              <a:ext uri="{FF2B5EF4-FFF2-40B4-BE49-F238E27FC236}">
                <a16:creationId xmlns:a16="http://schemas.microsoft.com/office/drawing/2014/main" id="{A52E0686-20A7-C62A-A262-A788EAEAD3E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119" y="1183358"/>
            <a:ext cx="760126" cy="843983"/>
          </a:xfrm>
          <a:prstGeom prst="rect">
            <a:avLst/>
          </a:prstGeom>
        </p:spPr>
      </p:pic>
      <p:pic>
        <p:nvPicPr>
          <p:cNvPr id="1127" name="Imagem 1126" descr="Ícone&#10;&#10;Descrição gerada automaticamente">
            <a:extLst>
              <a:ext uri="{FF2B5EF4-FFF2-40B4-BE49-F238E27FC236}">
                <a16:creationId xmlns:a16="http://schemas.microsoft.com/office/drawing/2014/main" id="{FDC90702-1801-BE47-0A28-859B7C177D9A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705" y="1182005"/>
            <a:ext cx="843984" cy="846689"/>
          </a:xfrm>
          <a:prstGeom prst="rect">
            <a:avLst/>
          </a:prstGeom>
        </p:spPr>
      </p:pic>
      <p:pic>
        <p:nvPicPr>
          <p:cNvPr id="1129" name="Imagem 1128" descr="Ícone&#10;&#10;Descrição gerada automaticamente">
            <a:extLst>
              <a:ext uri="{FF2B5EF4-FFF2-40B4-BE49-F238E27FC236}">
                <a16:creationId xmlns:a16="http://schemas.microsoft.com/office/drawing/2014/main" id="{C738C1CA-4ECA-4255-36C1-601E72A43153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699" y="1183358"/>
            <a:ext cx="843984" cy="843983"/>
          </a:xfrm>
          <a:prstGeom prst="rect">
            <a:avLst/>
          </a:prstGeom>
        </p:spPr>
      </p:pic>
      <p:pic>
        <p:nvPicPr>
          <p:cNvPr id="1131" name="Imagem 1130" descr="Ícone&#10;&#10;Descrição gerada automaticamente">
            <a:extLst>
              <a:ext uri="{FF2B5EF4-FFF2-40B4-BE49-F238E27FC236}">
                <a16:creationId xmlns:a16="http://schemas.microsoft.com/office/drawing/2014/main" id="{B453EE04-4ADB-1063-9B50-E470B5523751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775" y="1182005"/>
            <a:ext cx="803408" cy="846689"/>
          </a:xfrm>
          <a:prstGeom prst="rect">
            <a:avLst/>
          </a:prstGeom>
        </p:spPr>
      </p:pic>
      <p:pic>
        <p:nvPicPr>
          <p:cNvPr id="1133" name="Imagem 1132" descr="Ícone&#10;&#10;Descrição gerada automaticamente">
            <a:extLst>
              <a:ext uri="{FF2B5EF4-FFF2-40B4-BE49-F238E27FC236}">
                <a16:creationId xmlns:a16="http://schemas.microsoft.com/office/drawing/2014/main" id="{0A6F2871-937F-00C1-568A-3093DE5CB09B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656" y="1182005"/>
            <a:ext cx="846689" cy="846689"/>
          </a:xfrm>
          <a:prstGeom prst="rect">
            <a:avLst/>
          </a:prstGeom>
        </p:spPr>
      </p:pic>
      <p:pic>
        <p:nvPicPr>
          <p:cNvPr id="1135" name="Imagem 1134" descr="Ícone&#10;&#10;Descrição gerada automaticamente">
            <a:extLst>
              <a:ext uri="{FF2B5EF4-FFF2-40B4-BE49-F238E27FC236}">
                <a16:creationId xmlns:a16="http://schemas.microsoft.com/office/drawing/2014/main" id="{3886A29F-0133-99BD-3725-43307EAABB9F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778" y="1183358"/>
            <a:ext cx="843984" cy="843983"/>
          </a:xfrm>
          <a:prstGeom prst="rect">
            <a:avLst/>
          </a:prstGeom>
        </p:spPr>
      </p:pic>
      <p:pic>
        <p:nvPicPr>
          <p:cNvPr id="1137" name="Imagem 1136" descr="Ícone&#10;&#10;Descrição gerada automaticamente">
            <a:extLst>
              <a:ext uri="{FF2B5EF4-FFF2-40B4-BE49-F238E27FC236}">
                <a16:creationId xmlns:a16="http://schemas.microsoft.com/office/drawing/2014/main" id="{C18388CD-F12C-8EFA-8AFD-FDE941DAB80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355" y="1183358"/>
            <a:ext cx="843984" cy="843983"/>
          </a:xfrm>
          <a:prstGeom prst="rect">
            <a:avLst/>
          </a:prstGeom>
        </p:spPr>
      </p:pic>
      <p:pic>
        <p:nvPicPr>
          <p:cNvPr id="1139" name="Imagem 1138" descr="Ícone&#10;&#10;Descrição gerada automaticamente">
            <a:extLst>
              <a:ext uri="{FF2B5EF4-FFF2-40B4-BE49-F238E27FC236}">
                <a16:creationId xmlns:a16="http://schemas.microsoft.com/office/drawing/2014/main" id="{C4D91520-CF04-2089-7ECF-6D32E4E90A69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748" y="1180653"/>
            <a:ext cx="846689" cy="849394"/>
          </a:xfrm>
          <a:prstGeom prst="rect">
            <a:avLst/>
          </a:prstGeom>
        </p:spPr>
      </p:pic>
      <p:pic>
        <p:nvPicPr>
          <p:cNvPr id="1141" name="Imagem 1140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1C9B1161-E1ED-3A14-A4BC-9C9EC4F612A8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845" y="1183358"/>
            <a:ext cx="843984" cy="843983"/>
          </a:xfrm>
          <a:prstGeom prst="rect">
            <a:avLst/>
          </a:prstGeom>
        </p:spPr>
      </p:pic>
      <p:pic>
        <p:nvPicPr>
          <p:cNvPr id="1143" name="Imagem 1142" descr="Tela de computador com fundo azul&#10;&#10;Descrição gerada automaticamente">
            <a:extLst>
              <a:ext uri="{FF2B5EF4-FFF2-40B4-BE49-F238E27FC236}">
                <a16:creationId xmlns:a16="http://schemas.microsoft.com/office/drawing/2014/main" id="{755B6F9F-D62C-3191-1348-D548D2569527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8" y="1203646"/>
            <a:ext cx="297558" cy="803408"/>
          </a:xfrm>
          <a:prstGeom prst="rect">
            <a:avLst/>
          </a:prstGeom>
        </p:spPr>
      </p:pic>
      <p:pic>
        <p:nvPicPr>
          <p:cNvPr id="1145" name="Imagem 1144" descr="Uma imagem contendo objeto, placar, relógio&#10;&#10;Descrição gerada automaticamente">
            <a:extLst>
              <a:ext uri="{FF2B5EF4-FFF2-40B4-BE49-F238E27FC236}">
                <a16:creationId xmlns:a16="http://schemas.microsoft.com/office/drawing/2014/main" id="{457717D2-BDDB-4357-7C43-65636F353FB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9155" y="138132"/>
            <a:ext cx="843984" cy="841279"/>
          </a:xfrm>
          <a:prstGeom prst="rect">
            <a:avLst/>
          </a:prstGeom>
        </p:spPr>
      </p:pic>
      <p:pic>
        <p:nvPicPr>
          <p:cNvPr id="1147" name="Imagem 1146" descr="Ícone&#10;&#10;Descrição gerada automaticamente">
            <a:extLst>
              <a:ext uri="{FF2B5EF4-FFF2-40B4-BE49-F238E27FC236}">
                <a16:creationId xmlns:a16="http://schemas.microsoft.com/office/drawing/2014/main" id="{34E58F0F-54A6-8B73-AE11-7BB05B70A5DF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888" y="305847"/>
            <a:ext cx="841278" cy="505849"/>
          </a:xfrm>
          <a:prstGeom prst="rect">
            <a:avLst/>
          </a:prstGeom>
        </p:spPr>
      </p:pic>
      <p:pic>
        <p:nvPicPr>
          <p:cNvPr id="1149" name="Imagem 1148" descr="Ícone&#10;&#10;Descrição gerada automaticamente">
            <a:extLst>
              <a:ext uri="{FF2B5EF4-FFF2-40B4-BE49-F238E27FC236}">
                <a16:creationId xmlns:a16="http://schemas.microsoft.com/office/drawing/2014/main" id="{9F518A34-6276-0B61-A376-2A42B98507FC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477" y="284207"/>
            <a:ext cx="841278" cy="549130"/>
          </a:xfrm>
          <a:prstGeom prst="rect">
            <a:avLst/>
          </a:prstGeom>
        </p:spPr>
      </p:pic>
      <p:pic>
        <p:nvPicPr>
          <p:cNvPr id="1151" name="Imagem 1150" descr="Ícone&#10;&#10;Descrição gerada automaticamente">
            <a:extLst>
              <a:ext uri="{FF2B5EF4-FFF2-40B4-BE49-F238E27FC236}">
                <a16:creationId xmlns:a16="http://schemas.microsoft.com/office/drawing/2014/main" id="{B31E3F1E-DB94-9EB6-AF4B-E3F28260E8F8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766" y="136780"/>
            <a:ext cx="838574" cy="843983"/>
          </a:xfrm>
          <a:prstGeom prst="rect">
            <a:avLst/>
          </a:prstGeom>
        </p:spPr>
      </p:pic>
      <p:pic>
        <p:nvPicPr>
          <p:cNvPr id="1153" name="Imagem 1152" descr="Ícone&#10;&#10;Descrição gerada automaticamente">
            <a:extLst>
              <a:ext uri="{FF2B5EF4-FFF2-40B4-BE49-F238E27FC236}">
                <a16:creationId xmlns:a16="http://schemas.microsoft.com/office/drawing/2014/main" id="{4799851D-087D-996B-D44A-A8EC44F0E132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487" y="153010"/>
            <a:ext cx="765537" cy="811523"/>
          </a:xfrm>
          <a:prstGeom prst="rect">
            <a:avLst/>
          </a:prstGeom>
        </p:spPr>
      </p:pic>
      <p:pic>
        <p:nvPicPr>
          <p:cNvPr id="1155" name="Imagem 1154" descr="Ícone&#10;&#10;Descrição gerada automaticamente">
            <a:extLst>
              <a:ext uri="{FF2B5EF4-FFF2-40B4-BE49-F238E27FC236}">
                <a16:creationId xmlns:a16="http://schemas.microsoft.com/office/drawing/2014/main" id="{97323C46-005E-7759-5853-89D17DDA6458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261" y="221990"/>
            <a:ext cx="843984" cy="673564"/>
          </a:xfrm>
          <a:prstGeom prst="rect">
            <a:avLst/>
          </a:prstGeom>
        </p:spPr>
      </p:pic>
      <p:pic>
        <p:nvPicPr>
          <p:cNvPr id="1157" name="Imagem 1156" descr="Ícone&#10;&#10;Descrição gerada automaticamente">
            <a:extLst>
              <a:ext uri="{FF2B5EF4-FFF2-40B4-BE49-F238E27FC236}">
                <a16:creationId xmlns:a16="http://schemas.microsoft.com/office/drawing/2014/main" id="{702DB028-C95E-98D7-3C25-135DEE52AF42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550" y="136780"/>
            <a:ext cx="841278" cy="843983"/>
          </a:xfrm>
          <a:prstGeom prst="rect">
            <a:avLst/>
          </a:prstGeom>
        </p:spPr>
      </p:pic>
      <p:pic>
        <p:nvPicPr>
          <p:cNvPr id="1159" name="Imagem 1158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03CFA8CC-01FE-F41B-9F92-01E5B2E6F0B7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134" y="136780"/>
            <a:ext cx="843984" cy="843983"/>
          </a:xfrm>
          <a:prstGeom prst="rect">
            <a:avLst/>
          </a:prstGeom>
        </p:spPr>
      </p:pic>
      <p:pic>
        <p:nvPicPr>
          <p:cNvPr id="1161" name="Imagem 1160" descr="Uma imagem contendo relógio, placar&#10;&#10;Descrição gerada automaticamente">
            <a:extLst>
              <a:ext uri="{FF2B5EF4-FFF2-40B4-BE49-F238E27FC236}">
                <a16:creationId xmlns:a16="http://schemas.microsoft.com/office/drawing/2014/main" id="{D7D219ED-B2E0-2A45-939A-038839F485F7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018" y="135427"/>
            <a:ext cx="846689" cy="846689"/>
          </a:xfrm>
          <a:prstGeom prst="rect">
            <a:avLst/>
          </a:prstGeom>
        </p:spPr>
      </p:pic>
      <p:pic>
        <p:nvPicPr>
          <p:cNvPr id="1163" name="Imagem 1162" descr="Ícone&#10;&#10;Descrição gerada automaticamente">
            <a:extLst>
              <a:ext uri="{FF2B5EF4-FFF2-40B4-BE49-F238E27FC236}">
                <a16:creationId xmlns:a16="http://schemas.microsoft.com/office/drawing/2014/main" id="{3245D1AF-E33D-7D26-1EC9-A90583992517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845" y="178708"/>
            <a:ext cx="843984" cy="760127"/>
          </a:xfrm>
          <a:prstGeom prst="rect">
            <a:avLst/>
          </a:prstGeom>
        </p:spPr>
      </p:pic>
      <p:pic>
        <p:nvPicPr>
          <p:cNvPr id="1165" name="Imagem 1164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8707EC1A-DC2A-3FF3-3131-16CF735652E4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34" y="136780"/>
            <a:ext cx="760126" cy="84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854378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" name="Imagem 910" descr="Ícone&#10;&#10;Descrição gerada automaticamente">
            <a:extLst>
              <a:ext uri="{FF2B5EF4-FFF2-40B4-BE49-F238E27FC236}">
                <a16:creationId xmlns:a16="http://schemas.microsoft.com/office/drawing/2014/main" id="{BF662E10-3B97-4494-FDC0-7A8466FB42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009" y="5761933"/>
            <a:ext cx="843984" cy="944071"/>
          </a:xfrm>
          <a:prstGeom prst="rect">
            <a:avLst/>
          </a:prstGeom>
        </p:spPr>
      </p:pic>
      <p:pic>
        <p:nvPicPr>
          <p:cNvPr id="913" name="Imagem 912" descr="Ícone&#10;&#10;Descrição gerada automaticamente">
            <a:extLst>
              <a:ext uri="{FF2B5EF4-FFF2-40B4-BE49-F238E27FC236}">
                <a16:creationId xmlns:a16="http://schemas.microsoft.com/office/drawing/2014/main" id="{14AA1DA2-317F-0D79-CE2F-977C8D50C9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455" y="5811977"/>
            <a:ext cx="760126" cy="843983"/>
          </a:xfrm>
          <a:prstGeom prst="rect">
            <a:avLst/>
          </a:prstGeom>
        </p:spPr>
      </p:pic>
      <p:pic>
        <p:nvPicPr>
          <p:cNvPr id="915" name="Imagem 914" descr="Ícone&#10;&#10;Descrição gerada automaticamente">
            <a:extLst>
              <a:ext uri="{FF2B5EF4-FFF2-40B4-BE49-F238E27FC236}">
                <a16:creationId xmlns:a16="http://schemas.microsoft.com/office/drawing/2014/main" id="{9DE846A3-2E40-4ABA-E46B-424588361C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246" y="5811977"/>
            <a:ext cx="338135" cy="843984"/>
          </a:xfrm>
          <a:prstGeom prst="rect">
            <a:avLst/>
          </a:prstGeom>
        </p:spPr>
      </p:pic>
      <p:pic>
        <p:nvPicPr>
          <p:cNvPr id="917" name="Imagem 916" descr="Desenho de personagem de desenho animado&#10;&#10;Descrição gerada automaticamente">
            <a:extLst>
              <a:ext uri="{FF2B5EF4-FFF2-40B4-BE49-F238E27FC236}">
                <a16:creationId xmlns:a16="http://schemas.microsoft.com/office/drawing/2014/main" id="{E7C72645-8C11-A0F1-81E3-2987EB581E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170" y="5821445"/>
            <a:ext cx="822343" cy="825048"/>
          </a:xfrm>
          <a:prstGeom prst="rect">
            <a:avLst/>
          </a:prstGeom>
        </p:spPr>
      </p:pic>
      <p:pic>
        <p:nvPicPr>
          <p:cNvPr id="919" name="Imagem 918" descr="Ícone&#10;&#10;Descrição gerada automaticamente">
            <a:extLst>
              <a:ext uri="{FF2B5EF4-FFF2-40B4-BE49-F238E27FC236}">
                <a16:creationId xmlns:a16="http://schemas.microsoft.com/office/drawing/2014/main" id="{319B59B2-33D4-A3D4-D93C-512DA70635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453" y="5810624"/>
            <a:ext cx="843984" cy="846689"/>
          </a:xfrm>
          <a:prstGeom prst="rect">
            <a:avLst/>
          </a:prstGeom>
        </p:spPr>
      </p:pic>
      <p:pic>
        <p:nvPicPr>
          <p:cNvPr id="921" name="Imagem 920" descr="Ícone&#10;&#10;Descrição gerada automaticamente">
            <a:extLst>
              <a:ext uri="{FF2B5EF4-FFF2-40B4-BE49-F238E27FC236}">
                <a16:creationId xmlns:a16="http://schemas.microsoft.com/office/drawing/2014/main" id="{1690D497-01D1-03CA-90AD-4136617506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298" y="5811977"/>
            <a:ext cx="424697" cy="843983"/>
          </a:xfrm>
          <a:prstGeom prst="rect">
            <a:avLst/>
          </a:prstGeom>
        </p:spPr>
      </p:pic>
      <p:pic>
        <p:nvPicPr>
          <p:cNvPr id="923" name="Imagem 922" descr="Ícone&#10;&#10;Descrição gerada automaticamente">
            <a:extLst>
              <a:ext uri="{FF2B5EF4-FFF2-40B4-BE49-F238E27FC236}">
                <a16:creationId xmlns:a16="http://schemas.microsoft.com/office/drawing/2014/main" id="{F0E1F72A-6F49-B344-7DE8-72CBBF9046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24" y="5811977"/>
            <a:ext cx="843984" cy="843983"/>
          </a:xfrm>
          <a:prstGeom prst="rect">
            <a:avLst/>
          </a:prstGeom>
        </p:spPr>
      </p:pic>
      <p:pic>
        <p:nvPicPr>
          <p:cNvPr id="925" name="Imagem 924" descr="Ícone&#10;&#10;Descrição gerada automaticamente">
            <a:extLst>
              <a:ext uri="{FF2B5EF4-FFF2-40B4-BE49-F238E27FC236}">
                <a16:creationId xmlns:a16="http://schemas.microsoft.com/office/drawing/2014/main" id="{6A0FC83D-A4C4-E95C-BC1E-60E2F820BB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514" y="4673688"/>
            <a:ext cx="857509" cy="843983"/>
          </a:xfrm>
          <a:prstGeom prst="rect">
            <a:avLst/>
          </a:prstGeom>
        </p:spPr>
      </p:pic>
      <p:pic>
        <p:nvPicPr>
          <p:cNvPr id="927" name="Imagem 926" descr="Uma imagem contendo Texto&#10;&#10;Descrição gerada automaticamente">
            <a:extLst>
              <a:ext uri="{FF2B5EF4-FFF2-40B4-BE49-F238E27FC236}">
                <a16:creationId xmlns:a16="http://schemas.microsoft.com/office/drawing/2014/main" id="{D8269734-3ABD-519D-08C7-26F4D1FEFC1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610" y="4643933"/>
            <a:ext cx="768241" cy="903495"/>
          </a:xfrm>
          <a:prstGeom prst="rect">
            <a:avLst/>
          </a:prstGeom>
        </p:spPr>
      </p:pic>
      <p:pic>
        <p:nvPicPr>
          <p:cNvPr id="929" name="Imagem 928" descr="Ícone&#10;&#10;Descrição gerada automaticamente">
            <a:extLst>
              <a:ext uri="{FF2B5EF4-FFF2-40B4-BE49-F238E27FC236}">
                <a16:creationId xmlns:a16="http://schemas.microsoft.com/office/drawing/2014/main" id="{16C4FE9D-A69B-C2B9-6C0E-2E7912AF6F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395" y="4608766"/>
            <a:ext cx="876444" cy="973827"/>
          </a:xfrm>
          <a:prstGeom prst="rect">
            <a:avLst/>
          </a:prstGeom>
        </p:spPr>
      </p:pic>
      <p:pic>
        <p:nvPicPr>
          <p:cNvPr id="931" name="Imagem 930" descr="Ícone&#10;&#10;Descrição gerada automaticamente">
            <a:extLst>
              <a:ext uri="{FF2B5EF4-FFF2-40B4-BE49-F238E27FC236}">
                <a16:creationId xmlns:a16="http://schemas.microsoft.com/office/drawing/2014/main" id="{25BC562F-6210-4C58-158E-AEB05289A5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189" y="4618234"/>
            <a:ext cx="900790" cy="954892"/>
          </a:xfrm>
          <a:prstGeom prst="rect">
            <a:avLst/>
          </a:prstGeom>
        </p:spPr>
      </p:pic>
      <p:pic>
        <p:nvPicPr>
          <p:cNvPr id="933" name="Imagem 932" descr="Ícone&#10;&#10;Descrição gerada automaticamente">
            <a:extLst>
              <a:ext uri="{FF2B5EF4-FFF2-40B4-BE49-F238E27FC236}">
                <a16:creationId xmlns:a16="http://schemas.microsoft.com/office/drawing/2014/main" id="{99022EB1-98EB-58F6-8F9B-96ABC256491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183" y="4618234"/>
            <a:ext cx="949482" cy="954892"/>
          </a:xfrm>
          <a:prstGeom prst="rect">
            <a:avLst/>
          </a:prstGeom>
        </p:spPr>
      </p:pic>
      <p:pic>
        <p:nvPicPr>
          <p:cNvPr id="935" name="Imagem 934" descr="Ícone&#10;&#10;Descrição gerada automaticamente">
            <a:extLst>
              <a:ext uri="{FF2B5EF4-FFF2-40B4-BE49-F238E27FC236}">
                <a16:creationId xmlns:a16="http://schemas.microsoft.com/office/drawing/2014/main" id="{8BE3F55E-F9A0-17D9-96AB-6441A3312E5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986" y="4619586"/>
            <a:ext cx="857510" cy="952187"/>
          </a:xfrm>
          <a:prstGeom prst="rect">
            <a:avLst/>
          </a:prstGeom>
        </p:spPr>
      </p:pic>
      <p:pic>
        <p:nvPicPr>
          <p:cNvPr id="937" name="Imagem 936" descr="Ícone&#10;&#10;Descrição gerada automaticamente">
            <a:extLst>
              <a:ext uri="{FF2B5EF4-FFF2-40B4-BE49-F238E27FC236}">
                <a16:creationId xmlns:a16="http://schemas.microsoft.com/office/drawing/2014/main" id="{24A53AAA-0EAD-6C5D-75DE-8815F1469B4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448" y="4591184"/>
            <a:ext cx="1008993" cy="1008992"/>
          </a:xfrm>
          <a:prstGeom prst="rect">
            <a:avLst/>
          </a:prstGeom>
        </p:spPr>
      </p:pic>
      <p:pic>
        <p:nvPicPr>
          <p:cNvPr id="939" name="Imagem 938" descr="Ícone&#10;&#10;Descrição gerada automaticamente">
            <a:extLst>
              <a:ext uri="{FF2B5EF4-FFF2-40B4-BE49-F238E27FC236}">
                <a16:creationId xmlns:a16="http://schemas.microsoft.com/office/drawing/2014/main" id="{F3E34B0A-6BE3-437F-ACEB-B59A05A0EF2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036" y="4591183"/>
            <a:ext cx="906201" cy="1008993"/>
          </a:xfrm>
          <a:prstGeom prst="rect">
            <a:avLst/>
          </a:prstGeom>
        </p:spPr>
      </p:pic>
      <p:pic>
        <p:nvPicPr>
          <p:cNvPr id="941" name="Imagem 940" descr="Ícone&#10;&#10;Descrição gerada automaticamente">
            <a:extLst>
              <a:ext uri="{FF2B5EF4-FFF2-40B4-BE49-F238E27FC236}">
                <a16:creationId xmlns:a16="http://schemas.microsoft.com/office/drawing/2014/main" id="{EA769B90-9D44-54FE-154C-C6B1E475BF9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346" y="4693976"/>
            <a:ext cx="803408" cy="803408"/>
          </a:xfrm>
          <a:prstGeom prst="rect">
            <a:avLst/>
          </a:prstGeom>
        </p:spPr>
      </p:pic>
      <p:pic>
        <p:nvPicPr>
          <p:cNvPr id="943" name="Imagem 942" descr="Logotipo&#10;&#10;Descrição gerada automaticamente">
            <a:extLst>
              <a:ext uri="{FF2B5EF4-FFF2-40B4-BE49-F238E27FC236}">
                <a16:creationId xmlns:a16="http://schemas.microsoft.com/office/drawing/2014/main" id="{4A34673F-9C1D-24CA-856B-CFFA0F4AE33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79" y="4718322"/>
            <a:ext cx="843984" cy="754716"/>
          </a:xfrm>
          <a:prstGeom prst="rect">
            <a:avLst/>
          </a:prstGeom>
        </p:spPr>
      </p:pic>
      <p:pic>
        <p:nvPicPr>
          <p:cNvPr id="945" name="Imagem 944" descr="Ícone&#10;&#10;Descrição gerada automaticamente">
            <a:extLst>
              <a:ext uri="{FF2B5EF4-FFF2-40B4-BE49-F238E27FC236}">
                <a16:creationId xmlns:a16="http://schemas.microsoft.com/office/drawing/2014/main" id="{87E757A5-A8B7-C80D-9046-B68E28E855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382" y="3529072"/>
            <a:ext cx="846688" cy="843983"/>
          </a:xfrm>
          <a:prstGeom prst="rect">
            <a:avLst/>
          </a:prstGeom>
        </p:spPr>
      </p:pic>
      <p:pic>
        <p:nvPicPr>
          <p:cNvPr id="947" name="Imagem 946" descr="Ícone&#10;&#10;Descrição gerada automaticamente">
            <a:extLst>
              <a:ext uri="{FF2B5EF4-FFF2-40B4-BE49-F238E27FC236}">
                <a16:creationId xmlns:a16="http://schemas.microsoft.com/office/drawing/2014/main" id="{15927376-4C40-5585-1B35-8A741B21E26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963" y="3527719"/>
            <a:ext cx="843984" cy="846689"/>
          </a:xfrm>
          <a:prstGeom prst="rect">
            <a:avLst/>
          </a:prstGeom>
        </p:spPr>
      </p:pic>
      <p:pic>
        <p:nvPicPr>
          <p:cNvPr id="949" name="Imagem 948" descr="Desenho de personagem&#10;&#10;Descrição gerada automaticamente com confiança baixa">
            <a:extLst>
              <a:ext uri="{FF2B5EF4-FFF2-40B4-BE49-F238E27FC236}">
                <a16:creationId xmlns:a16="http://schemas.microsoft.com/office/drawing/2014/main" id="{01409961-9799-47FA-BF9E-A56B49E0C90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413" y="3529072"/>
            <a:ext cx="676269" cy="843983"/>
          </a:xfrm>
          <a:prstGeom prst="rect">
            <a:avLst/>
          </a:prstGeom>
        </p:spPr>
      </p:pic>
      <p:pic>
        <p:nvPicPr>
          <p:cNvPr id="951" name="Imagem 950" descr="Ícone&#10;&#10;Descrição gerada automaticamente">
            <a:extLst>
              <a:ext uri="{FF2B5EF4-FFF2-40B4-BE49-F238E27FC236}">
                <a16:creationId xmlns:a16="http://schemas.microsoft.com/office/drawing/2014/main" id="{CFD1FE81-E84C-B06D-1AB7-7B42A7CF76D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867" y="3529072"/>
            <a:ext cx="843984" cy="843983"/>
          </a:xfrm>
          <a:prstGeom prst="rect">
            <a:avLst/>
          </a:prstGeom>
        </p:spPr>
      </p:pic>
      <p:pic>
        <p:nvPicPr>
          <p:cNvPr id="953" name="Imagem 952" descr="Ícone&#10;&#10;Descrição gerada automaticamente">
            <a:extLst>
              <a:ext uri="{FF2B5EF4-FFF2-40B4-BE49-F238E27FC236}">
                <a16:creationId xmlns:a16="http://schemas.microsoft.com/office/drawing/2014/main" id="{4F47641D-0764-1C62-106F-796C723D8B4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306" y="3529072"/>
            <a:ext cx="676269" cy="843983"/>
          </a:xfrm>
          <a:prstGeom prst="rect">
            <a:avLst/>
          </a:prstGeom>
        </p:spPr>
      </p:pic>
      <p:pic>
        <p:nvPicPr>
          <p:cNvPr id="955" name="Imagem 954" descr="Forma, Círculo&#10;&#10;Descrição gerada automaticamente">
            <a:extLst>
              <a:ext uri="{FF2B5EF4-FFF2-40B4-BE49-F238E27FC236}">
                <a16:creationId xmlns:a16="http://schemas.microsoft.com/office/drawing/2014/main" id="{CB110A00-1B3C-5DC7-49A7-662A67998A7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014" y="3529072"/>
            <a:ext cx="757421" cy="843983"/>
          </a:xfrm>
          <a:prstGeom prst="rect">
            <a:avLst/>
          </a:prstGeom>
        </p:spPr>
      </p:pic>
      <p:pic>
        <p:nvPicPr>
          <p:cNvPr id="957" name="Imagem 956" descr="Tela de computador com fundo azul&#10;&#10;Descrição gerada automaticamente">
            <a:extLst>
              <a:ext uri="{FF2B5EF4-FFF2-40B4-BE49-F238E27FC236}">
                <a16:creationId xmlns:a16="http://schemas.microsoft.com/office/drawing/2014/main" id="{F14BB849-4DD8-5B9D-1A6B-C65F4CD0730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944" y="3529072"/>
            <a:ext cx="403057" cy="843984"/>
          </a:xfrm>
          <a:prstGeom prst="rect">
            <a:avLst/>
          </a:prstGeom>
        </p:spPr>
      </p:pic>
      <p:pic>
        <p:nvPicPr>
          <p:cNvPr id="959" name="Imagem 958" descr="Uma imagem contendo placa, comida&#10;&#10;Descrição gerada automaticamente">
            <a:extLst>
              <a:ext uri="{FF2B5EF4-FFF2-40B4-BE49-F238E27FC236}">
                <a16:creationId xmlns:a16="http://schemas.microsoft.com/office/drawing/2014/main" id="{7453AA3E-4C1F-75EE-FD40-D33C6658C57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177" y="3529072"/>
            <a:ext cx="673565" cy="843984"/>
          </a:xfrm>
          <a:prstGeom prst="rect">
            <a:avLst/>
          </a:prstGeom>
        </p:spPr>
      </p:pic>
      <p:pic>
        <p:nvPicPr>
          <p:cNvPr id="961" name="Imagem 960" descr="Ícone&#10;&#10;Descrição gerada automaticamente">
            <a:extLst>
              <a:ext uri="{FF2B5EF4-FFF2-40B4-BE49-F238E27FC236}">
                <a16:creationId xmlns:a16="http://schemas.microsoft.com/office/drawing/2014/main" id="{D5587609-3848-5B77-A802-714C067DBB8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448" y="3529072"/>
            <a:ext cx="843984" cy="843983"/>
          </a:xfrm>
          <a:prstGeom prst="rect">
            <a:avLst/>
          </a:prstGeom>
        </p:spPr>
      </p:pic>
      <p:pic>
        <p:nvPicPr>
          <p:cNvPr id="963" name="Imagem 962" descr="Ícone&#10;&#10;Descrição gerada automaticamente">
            <a:extLst>
              <a:ext uri="{FF2B5EF4-FFF2-40B4-BE49-F238E27FC236}">
                <a16:creationId xmlns:a16="http://schemas.microsoft.com/office/drawing/2014/main" id="{544C4747-6A1F-FBC9-68CE-6531CBC71D1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253" y="3525015"/>
            <a:ext cx="843984" cy="852099"/>
          </a:xfrm>
          <a:prstGeom prst="rect">
            <a:avLst/>
          </a:prstGeom>
        </p:spPr>
      </p:pic>
      <p:pic>
        <p:nvPicPr>
          <p:cNvPr id="965" name="Imagem 964" descr="Ícone&#10;&#10;Descrição gerada automaticamente">
            <a:extLst>
              <a:ext uri="{FF2B5EF4-FFF2-40B4-BE49-F238E27FC236}">
                <a16:creationId xmlns:a16="http://schemas.microsoft.com/office/drawing/2014/main" id="{7655A717-080E-1AC4-5F05-168D62A8890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8" y="3527719"/>
            <a:ext cx="843984" cy="846689"/>
          </a:xfrm>
          <a:prstGeom prst="rect">
            <a:avLst/>
          </a:prstGeom>
        </p:spPr>
      </p:pic>
      <p:pic>
        <p:nvPicPr>
          <p:cNvPr id="967" name="Imagem 966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7D5F1F40-A841-FE2A-52C0-81F6761F9914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03" y="3529072"/>
            <a:ext cx="884560" cy="843983"/>
          </a:xfrm>
          <a:prstGeom prst="rect">
            <a:avLst/>
          </a:prstGeom>
        </p:spPr>
      </p:pic>
      <p:pic>
        <p:nvPicPr>
          <p:cNvPr id="969" name="Imagem 968" descr="Ícone&#10;&#10;Descrição gerada automaticamente">
            <a:extLst>
              <a:ext uri="{FF2B5EF4-FFF2-40B4-BE49-F238E27FC236}">
                <a16:creationId xmlns:a16="http://schemas.microsoft.com/office/drawing/2014/main" id="{CD3F2778-2AAE-5933-7BE2-60CED3AFBF4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374" y="2346679"/>
            <a:ext cx="849395" cy="849394"/>
          </a:xfrm>
          <a:prstGeom prst="rect">
            <a:avLst/>
          </a:prstGeom>
        </p:spPr>
      </p:pic>
      <p:pic>
        <p:nvPicPr>
          <p:cNvPr id="971" name="Imagem 970" descr="Placa de computador com fundo azul&#10;&#10;Descrição gerada automaticamente com confiança baixa">
            <a:extLst>
              <a:ext uri="{FF2B5EF4-FFF2-40B4-BE49-F238E27FC236}">
                <a16:creationId xmlns:a16="http://schemas.microsoft.com/office/drawing/2014/main" id="{E817BF78-2EF5-616C-BC69-0F93EC542C4B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967" y="2349384"/>
            <a:ext cx="822343" cy="843983"/>
          </a:xfrm>
          <a:prstGeom prst="rect">
            <a:avLst/>
          </a:prstGeom>
        </p:spPr>
      </p:pic>
      <p:pic>
        <p:nvPicPr>
          <p:cNvPr id="973" name="Imagem 972" descr="Ícone&#10;&#10;Descrição gerada automaticamente">
            <a:extLst>
              <a:ext uri="{FF2B5EF4-FFF2-40B4-BE49-F238E27FC236}">
                <a16:creationId xmlns:a16="http://schemas.microsoft.com/office/drawing/2014/main" id="{EC03AC0D-9BC2-11F6-63E0-4F9A7061EA5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838" y="2348031"/>
            <a:ext cx="673564" cy="846689"/>
          </a:xfrm>
          <a:prstGeom prst="rect">
            <a:avLst/>
          </a:prstGeom>
        </p:spPr>
      </p:pic>
      <p:pic>
        <p:nvPicPr>
          <p:cNvPr id="975" name="Imagem 974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8A2AA206-B9C2-9538-1CB0-6E8F26C30A7C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135" y="2349384"/>
            <a:ext cx="843984" cy="843983"/>
          </a:xfrm>
          <a:prstGeom prst="rect">
            <a:avLst/>
          </a:prstGeom>
        </p:spPr>
      </p:pic>
      <p:pic>
        <p:nvPicPr>
          <p:cNvPr id="977" name="Imagem 976" descr="Placa azul com letras brancas em fundo preto&#10;&#10;Descrição gerada automaticamente">
            <a:extLst>
              <a:ext uri="{FF2B5EF4-FFF2-40B4-BE49-F238E27FC236}">
                <a16:creationId xmlns:a16="http://schemas.microsoft.com/office/drawing/2014/main" id="{1668830C-F276-B2EF-99DC-183EE42632C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815" y="2346679"/>
            <a:ext cx="849395" cy="849394"/>
          </a:xfrm>
          <a:prstGeom prst="rect">
            <a:avLst/>
          </a:prstGeom>
        </p:spPr>
      </p:pic>
      <p:pic>
        <p:nvPicPr>
          <p:cNvPr id="979" name="Imagem 978" descr="Ícone&#10;&#10;Descrição gerada automaticamente">
            <a:extLst>
              <a:ext uri="{FF2B5EF4-FFF2-40B4-BE49-F238E27FC236}">
                <a16:creationId xmlns:a16="http://schemas.microsoft.com/office/drawing/2014/main" id="{197D9076-D3F2-0965-32A1-00AB4DE9C7A7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232" y="2349384"/>
            <a:ext cx="846688" cy="843983"/>
          </a:xfrm>
          <a:prstGeom prst="rect">
            <a:avLst/>
          </a:prstGeom>
        </p:spPr>
      </p:pic>
      <p:pic>
        <p:nvPicPr>
          <p:cNvPr id="981" name="Imagem 980" descr="Ícone&#10;&#10;Descrição gerada automaticamente">
            <a:extLst>
              <a:ext uri="{FF2B5EF4-FFF2-40B4-BE49-F238E27FC236}">
                <a16:creationId xmlns:a16="http://schemas.microsoft.com/office/drawing/2014/main" id="{D952F66B-56D1-7229-36BE-5A67BE52BC1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989" y="2352089"/>
            <a:ext cx="838574" cy="838573"/>
          </a:xfrm>
          <a:prstGeom prst="rect">
            <a:avLst/>
          </a:prstGeom>
        </p:spPr>
      </p:pic>
      <p:pic>
        <p:nvPicPr>
          <p:cNvPr id="983" name="Imagem 982" descr="Ícone&#10;&#10;Descrição gerada automaticamente">
            <a:extLst>
              <a:ext uri="{FF2B5EF4-FFF2-40B4-BE49-F238E27FC236}">
                <a16:creationId xmlns:a16="http://schemas.microsoft.com/office/drawing/2014/main" id="{584F48F7-61DC-4EEC-F164-DBD2357296DA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708" y="2349384"/>
            <a:ext cx="846688" cy="843983"/>
          </a:xfrm>
          <a:prstGeom prst="rect">
            <a:avLst/>
          </a:prstGeom>
        </p:spPr>
      </p:pic>
      <p:pic>
        <p:nvPicPr>
          <p:cNvPr id="985" name="Imagem 984" descr="Uma imagem contendo Código QR&#10;&#10;Descrição gerada automaticamente">
            <a:extLst>
              <a:ext uri="{FF2B5EF4-FFF2-40B4-BE49-F238E27FC236}">
                <a16:creationId xmlns:a16="http://schemas.microsoft.com/office/drawing/2014/main" id="{2AF51467-7CD6-1D2D-903E-397E02DA6AD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453" y="2349384"/>
            <a:ext cx="843984" cy="843983"/>
          </a:xfrm>
          <a:prstGeom prst="rect">
            <a:avLst/>
          </a:prstGeom>
        </p:spPr>
      </p:pic>
      <p:pic>
        <p:nvPicPr>
          <p:cNvPr id="987" name="Imagem 986" descr="Ícone&#10;&#10;Descrição gerada automaticamente">
            <a:extLst>
              <a:ext uri="{FF2B5EF4-FFF2-40B4-BE49-F238E27FC236}">
                <a16:creationId xmlns:a16="http://schemas.microsoft.com/office/drawing/2014/main" id="{6F9D614D-A3B0-18C9-0695-EEE235FD908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800" y="2349383"/>
            <a:ext cx="635693" cy="843984"/>
          </a:xfrm>
          <a:prstGeom prst="rect">
            <a:avLst/>
          </a:prstGeom>
        </p:spPr>
      </p:pic>
      <p:pic>
        <p:nvPicPr>
          <p:cNvPr id="989" name="Imagem 988" descr="Tela de jogo de vídeo game&#10;&#10;Descrição gerada automaticamente com confiança baixa">
            <a:extLst>
              <a:ext uri="{FF2B5EF4-FFF2-40B4-BE49-F238E27FC236}">
                <a16:creationId xmlns:a16="http://schemas.microsoft.com/office/drawing/2014/main" id="{09C6EE84-147D-5A52-D82C-6F80851F5C55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36" y="2349384"/>
            <a:ext cx="843984" cy="843983"/>
          </a:xfrm>
          <a:prstGeom prst="rect">
            <a:avLst/>
          </a:prstGeom>
        </p:spPr>
      </p:pic>
      <p:pic>
        <p:nvPicPr>
          <p:cNvPr id="991" name="Imagem 990" descr="Desenho de placa de sinalização de trânsito&#10;&#10;Descrição gerada automaticamente com confiança média">
            <a:extLst>
              <a:ext uri="{FF2B5EF4-FFF2-40B4-BE49-F238E27FC236}">
                <a16:creationId xmlns:a16="http://schemas.microsoft.com/office/drawing/2014/main" id="{B2D6F030-CAF4-006F-E475-F28020B7D09B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386" y="1333499"/>
            <a:ext cx="549130" cy="843983"/>
          </a:xfrm>
          <a:prstGeom prst="rect">
            <a:avLst/>
          </a:prstGeom>
        </p:spPr>
      </p:pic>
      <p:pic>
        <p:nvPicPr>
          <p:cNvPr id="993" name="Imagem 992" descr="Desenho de placa de sinalização de trânsito&#10;&#10;Descrição gerada automaticamente com confiança média">
            <a:extLst>
              <a:ext uri="{FF2B5EF4-FFF2-40B4-BE49-F238E27FC236}">
                <a16:creationId xmlns:a16="http://schemas.microsoft.com/office/drawing/2014/main" id="{A9A58A40-67D2-053F-9FCB-EBA16E9A180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963" y="1333499"/>
            <a:ext cx="611347" cy="843983"/>
          </a:xfrm>
          <a:prstGeom prst="rect">
            <a:avLst/>
          </a:prstGeom>
        </p:spPr>
      </p:pic>
      <p:pic>
        <p:nvPicPr>
          <p:cNvPr id="995" name="Imagem 994" descr="Forma&#10;&#10;Descrição gerada automaticamente">
            <a:extLst>
              <a:ext uri="{FF2B5EF4-FFF2-40B4-BE49-F238E27FC236}">
                <a16:creationId xmlns:a16="http://schemas.microsoft.com/office/drawing/2014/main" id="{A68616B0-3B21-7972-1DAF-8858F0143DC8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091" y="1387601"/>
            <a:ext cx="830458" cy="735780"/>
          </a:xfrm>
          <a:prstGeom prst="rect">
            <a:avLst/>
          </a:prstGeom>
        </p:spPr>
      </p:pic>
      <p:pic>
        <p:nvPicPr>
          <p:cNvPr id="997" name="Imagem 996" descr="Ícone&#10;&#10;Descrição gerada automaticamente">
            <a:extLst>
              <a:ext uri="{FF2B5EF4-FFF2-40B4-BE49-F238E27FC236}">
                <a16:creationId xmlns:a16="http://schemas.microsoft.com/office/drawing/2014/main" id="{937C0CD7-29D8-4142-C0A2-BE758960828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979" y="1375428"/>
            <a:ext cx="843984" cy="760127"/>
          </a:xfrm>
          <a:prstGeom prst="rect">
            <a:avLst/>
          </a:prstGeom>
        </p:spPr>
      </p:pic>
      <p:pic>
        <p:nvPicPr>
          <p:cNvPr id="999" name="Imagem 998" descr="Ícone&#10;&#10;Descrição gerada automaticamente com confiança média">
            <a:extLst>
              <a:ext uri="{FF2B5EF4-FFF2-40B4-BE49-F238E27FC236}">
                <a16:creationId xmlns:a16="http://schemas.microsoft.com/office/drawing/2014/main" id="{F6DE8E8E-9F9A-16AE-8E56-E9B9C0E0E5CD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969" y="1497156"/>
            <a:ext cx="849394" cy="516669"/>
          </a:xfrm>
          <a:prstGeom prst="rect">
            <a:avLst/>
          </a:prstGeom>
        </p:spPr>
      </p:pic>
      <p:pic>
        <p:nvPicPr>
          <p:cNvPr id="1001" name="Imagem 1000" descr="Ícone&#10;&#10;Descrição gerada automaticamente">
            <a:extLst>
              <a:ext uri="{FF2B5EF4-FFF2-40B4-BE49-F238E27FC236}">
                <a16:creationId xmlns:a16="http://schemas.microsoft.com/office/drawing/2014/main" id="{0D600221-95FA-36E1-157D-C692800F622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232" y="1345672"/>
            <a:ext cx="843984" cy="819638"/>
          </a:xfrm>
          <a:prstGeom prst="rect">
            <a:avLst/>
          </a:prstGeom>
        </p:spPr>
      </p:pic>
      <p:pic>
        <p:nvPicPr>
          <p:cNvPr id="1003" name="Imagem 1002" descr="Uma imagem contendo Forma&#10;&#10;Descrição gerada automaticamente">
            <a:extLst>
              <a:ext uri="{FF2B5EF4-FFF2-40B4-BE49-F238E27FC236}">
                <a16:creationId xmlns:a16="http://schemas.microsoft.com/office/drawing/2014/main" id="{23CDB76B-4000-D676-47E3-98D0DB554B36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01" y="1345672"/>
            <a:ext cx="841278" cy="819637"/>
          </a:xfrm>
          <a:prstGeom prst="rect">
            <a:avLst/>
          </a:prstGeom>
        </p:spPr>
      </p:pic>
      <p:pic>
        <p:nvPicPr>
          <p:cNvPr id="1005" name="Imagem 1004" descr="Ícone&#10;&#10;Descrição gerada automaticamente">
            <a:extLst>
              <a:ext uri="{FF2B5EF4-FFF2-40B4-BE49-F238E27FC236}">
                <a16:creationId xmlns:a16="http://schemas.microsoft.com/office/drawing/2014/main" id="{D32CBECC-67CD-4942-4C33-8C7DFC62220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708" y="1334852"/>
            <a:ext cx="868330" cy="841278"/>
          </a:xfrm>
          <a:prstGeom prst="rect">
            <a:avLst/>
          </a:prstGeom>
        </p:spPr>
      </p:pic>
      <p:pic>
        <p:nvPicPr>
          <p:cNvPr id="1007" name="Imagem 1006" descr="Uma imagem contendo Ícone&#10;&#10;Descrição gerada automaticamente">
            <a:extLst>
              <a:ext uri="{FF2B5EF4-FFF2-40B4-BE49-F238E27FC236}">
                <a16:creationId xmlns:a16="http://schemas.microsoft.com/office/drawing/2014/main" id="{47A79417-E1DB-AAC6-55A8-FBB1C9F2BAD0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441" y="1357845"/>
            <a:ext cx="822343" cy="795292"/>
          </a:xfrm>
          <a:prstGeom prst="rect">
            <a:avLst/>
          </a:prstGeom>
        </p:spPr>
      </p:pic>
      <p:pic>
        <p:nvPicPr>
          <p:cNvPr id="1009" name="Imagem 1008" descr="Ícone&#10;&#10;Descrição gerada automaticamente">
            <a:extLst>
              <a:ext uri="{FF2B5EF4-FFF2-40B4-BE49-F238E27FC236}">
                <a16:creationId xmlns:a16="http://schemas.microsoft.com/office/drawing/2014/main" id="{C3CAFD00-2F06-9640-33F0-E841EF09EDE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776" y="1436292"/>
            <a:ext cx="873740" cy="638398"/>
          </a:xfrm>
          <a:prstGeom prst="rect">
            <a:avLst/>
          </a:prstGeom>
        </p:spPr>
      </p:pic>
      <p:pic>
        <p:nvPicPr>
          <p:cNvPr id="1011" name="Imagem 1010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2AC0D7F0-0A1A-0F2F-48A7-A4D58DD65D45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48" y="1444407"/>
            <a:ext cx="854804" cy="622168"/>
          </a:xfrm>
          <a:prstGeom prst="rect">
            <a:avLst/>
          </a:prstGeom>
        </p:spPr>
      </p:pic>
      <p:pic>
        <p:nvPicPr>
          <p:cNvPr id="1013" name="Imagem 1012" descr="Ícone&#10;&#10;Descrição gerada automaticamente">
            <a:extLst>
              <a:ext uri="{FF2B5EF4-FFF2-40B4-BE49-F238E27FC236}">
                <a16:creationId xmlns:a16="http://schemas.microsoft.com/office/drawing/2014/main" id="{05260CF3-DADF-8FA3-0562-86FC7DDBB5FB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722" y="295830"/>
            <a:ext cx="830458" cy="765536"/>
          </a:xfrm>
          <a:prstGeom prst="rect">
            <a:avLst/>
          </a:prstGeom>
        </p:spPr>
      </p:pic>
      <p:pic>
        <p:nvPicPr>
          <p:cNvPr id="1015" name="Imagem 1014" descr="Forma&#10;&#10;Descrição gerada automaticamente com confiança média">
            <a:extLst>
              <a:ext uri="{FF2B5EF4-FFF2-40B4-BE49-F238E27FC236}">
                <a16:creationId xmlns:a16="http://schemas.microsoft.com/office/drawing/2014/main" id="{D9A6DBA3-DBD1-0BC2-A0D0-CFAB0BF64C09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677" y="275542"/>
            <a:ext cx="827753" cy="806112"/>
          </a:xfrm>
          <a:prstGeom prst="rect">
            <a:avLst/>
          </a:prstGeom>
        </p:spPr>
      </p:pic>
      <p:pic>
        <p:nvPicPr>
          <p:cNvPr id="1017" name="Imagem 1016" descr="Uma imagem contendo Logotipo&#10;&#10;Descrição gerada automaticamente">
            <a:extLst>
              <a:ext uri="{FF2B5EF4-FFF2-40B4-BE49-F238E27FC236}">
                <a16:creationId xmlns:a16="http://schemas.microsoft.com/office/drawing/2014/main" id="{F5CAA185-AD59-3EB5-E27F-1326E68E5DF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859" y="398623"/>
            <a:ext cx="884560" cy="559950"/>
          </a:xfrm>
          <a:prstGeom prst="rect">
            <a:avLst/>
          </a:prstGeom>
        </p:spPr>
      </p:pic>
      <p:pic>
        <p:nvPicPr>
          <p:cNvPr id="1019" name="Imagem 1018" descr="Ícone&#10;&#10;Descrição gerada automaticamente">
            <a:extLst>
              <a:ext uri="{FF2B5EF4-FFF2-40B4-BE49-F238E27FC236}">
                <a16:creationId xmlns:a16="http://schemas.microsoft.com/office/drawing/2014/main" id="{9693CB19-4E8A-93DD-620B-6E15415C18FA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232" y="275542"/>
            <a:ext cx="833163" cy="806112"/>
          </a:xfrm>
          <a:prstGeom prst="rect">
            <a:avLst/>
          </a:prstGeom>
        </p:spPr>
      </p:pic>
      <p:pic>
        <p:nvPicPr>
          <p:cNvPr id="1021" name="Imagem 1020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FC151580-BF3A-F19F-F4F4-764003C54ED1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978" y="355341"/>
            <a:ext cx="830458" cy="646513"/>
          </a:xfrm>
          <a:prstGeom prst="rect">
            <a:avLst/>
          </a:prstGeom>
        </p:spPr>
      </p:pic>
      <p:pic>
        <p:nvPicPr>
          <p:cNvPr id="1023" name="Imagem 1022" descr="Ícone&#10;&#10;Descrição gerada automaticamente">
            <a:extLst>
              <a:ext uri="{FF2B5EF4-FFF2-40B4-BE49-F238E27FC236}">
                <a16:creationId xmlns:a16="http://schemas.microsoft.com/office/drawing/2014/main" id="{1D294DEA-506F-6861-5638-DCD412E11649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563" y="274189"/>
            <a:ext cx="833163" cy="808817"/>
          </a:xfrm>
          <a:prstGeom prst="rect">
            <a:avLst/>
          </a:prstGeom>
        </p:spPr>
      </p:pic>
      <p:pic>
        <p:nvPicPr>
          <p:cNvPr id="1025" name="Imagem 1024" descr="Desenho de personagem&#10;&#10;Descrição gerada automaticamente com confiança baixa">
            <a:extLst>
              <a:ext uri="{FF2B5EF4-FFF2-40B4-BE49-F238E27FC236}">
                <a16:creationId xmlns:a16="http://schemas.microsoft.com/office/drawing/2014/main" id="{683EE0AA-25D6-71F4-470C-B0EFE666E314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513" y="275542"/>
            <a:ext cx="627577" cy="806112"/>
          </a:xfrm>
          <a:prstGeom prst="rect">
            <a:avLst/>
          </a:prstGeom>
        </p:spPr>
      </p:pic>
      <p:pic>
        <p:nvPicPr>
          <p:cNvPr id="1027" name="Imagem 1026" descr="Uma imagem contendo Ícone&#10;&#10;Descrição gerada automaticamente">
            <a:extLst>
              <a:ext uri="{FF2B5EF4-FFF2-40B4-BE49-F238E27FC236}">
                <a16:creationId xmlns:a16="http://schemas.microsoft.com/office/drawing/2014/main" id="{EE28D455-FE98-C7BB-2177-C225C2AE86C7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87" y="268779"/>
            <a:ext cx="668154" cy="819638"/>
          </a:xfrm>
          <a:prstGeom prst="rect">
            <a:avLst/>
          </a:prstGeom>
        </p:spPr>
      </p:pic>
      <p:pic>
        <p:nvPicPr>
          <p:cNvPr id="1029" name="Imagem 1028" descr="Ícone&#10;&#10;Descrição gerada automaticamente com confiança média">
            <a:extLst>
              <a:ext uri="{FF2B5EF4-FFF2-40B4-BE49-F238E27FC236}">
                <a16:creationId xmlns:a16="http://schemas.microsoft.com/office/drawing/2014/main" id="{02A3C928-DCCF-5E0C-D49C-8DDE96B7A70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84" y="276894"/>
            <a:ext cx="827753" cy="803408"/>
          </a:xfrm>
          <a:prstGeom prst="rect">
            <a:avLst/>
          </a:prstGeom>
        </p:spPr>
      </p:pic>
      <p:pic>
        <p:nvPicPr>
          <p:cNvPr id="1031" name="Imagem 1030" descr="Ícone&#10;&#10;Descrição gerada automaticamente">
            <a:extLst>
              <a:ext uri="{FF2B5EF4-FFF2-40B4-BE49-F238E27FC236}">
                <a16:creationId xmlns:a16="http://schemas.microsoft.com/office/drawing/2014/main" id="{8ACFD446-FBF3-E48A-0669-EC607B9F71AC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58" y="275542"/>
            <a:ext cx="787177" cy="806113"/>
          </a:xfrm>
          <a:prstGeom prst="rect">
            <a:avLst/>
          </a:prstGeom>
        </p:spPr>
      </p:pic>
      <p:pic>
        <p:nvPicPr>
          <p:cNvPr id="1033" name="Imagem 1032" descr="Ícone&#10;&#10;Descrição gerada automaticamente">
            <a:extLst>
              <a:ext uri="{FF2B5EF4-FFF2-40B4-BE49-F238E27FC236}">
                <a16:creationId xmlns:a16="http://schemas.microsoft.com/office/drawing/2014/main" id="{A8A1463C-28A0-2C22-771C-55683992F991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48" y="248491"/>
            <a:ext cx="884560" cy="860215"/>
          </a:xfrm>
          <a:prstGeom prst="rect">
            <a:avLst/>
          </a:prstGeom>
        </p:spPr>
      </p:pic>
      <p:pic>
        <p:nvPicPr>
          <p:cNvPr id="2" name="Imagem 95" descr="Ícone&#10;&#10;Descrição gerada automaticamente">
            <a:extLst>
              <a:ext uri="{FF2B5EF4-FFF2-40B4-BE49-F238E27FC236}">
                <a16:creationId xmlns:a16="http://schemas.microsoft.com/office/drawing/2014/main" id="{3ABAF6BD-574B-F5A3-FE8C-20F704279EEC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8667156" y="5792167"/>
            <a:ext cx="592476" cy="915445"/>
          </a:xfrm>
          <a:prstGeom prst="rect">
            <a:avLst/>
          </a:prstGeom>
        </p:spPr>
      </p:pic>
      <p:pic>
        <p:nvPicPr>
          <p:cNvPr id="3" name="Imagem 97" descr="Ícone&#10;&#10;Descrição gerada automaticamente">
            <a:extLst>
              <a:ext uri="{FF2B5EF4-FFF2-40B4-BE49-F238E27FC236}">
                <a16:creationId xmlns:a16="http://schemas.microsoft.com/office/drawing/2014/main" id="{3888E6A9-FADB-7B13-B3DC-208A1A01C97C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7508287" y="5798992"/>
            <a:ext cx="801666" cy="907012"/>
          </a:xfrm>
          <a:prstGeom prst="rect">
            <a:avLst/>
          </a:prstGeom>
        </p:spPr>
      </p:pic>
      <p:pic>
        <p:nvPicPr>
          <p:cNvPr id="4" name="Imagem 20" descr="Ícone&#10;&#10;Descrição gerada automaticamente">
            <a:extLst>
              <a:ext uri="{FF2B5EF4-FFF2-40B4-BE49-F238E27FC236}">
                <a16:creationId xmlns:a16="http://schemas.microsoft.com/office/drawing/2014/main" id="{31ADBC10-212F-31FE-3A53-AF23DAEF1F78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9519292" y="5792167"/>
            <a:ext cx="906049" cy="900830"/>
          </a:xfrm>
          <a:prstGeom prst="rect">
            <a:avLst/>
          </a:prstGeom>
        </p:spPr>
      </p:pic>
      <p:pic>
        <p:nvPicPr>
          <p:cNvPr id="5" name="Imagem 21" descr="Ícone&#10;&#10;Descrição gerada automaticamente">
            <a:extLst>
              <a:ext uri="{FF2B5EF4-FFF2-40B4-BE49-F238E27FC236}">
                <a16:creationId xmlns:a16="http://schemas.microsoft.com/office/drawing/2014/main" id="{04047CBE-4CBE-BA99-6007-0345E1950292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10594442" y="5792168"/>
            <a:ext cx="911269" cy="90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95853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Ícone&#10;&#10;Descrição gerada automaticamente">
            <a:extLst>
              <a:ext uri="{FF2B5EF4-FFF2-40B4-BE49-F238E27FC236}">
                <a16:creationId xmlns:a16="http://schemas.microsoft.com/office/drawing/2014/main" id="{1EC55BD6-6B5E-CB93-572D-0FDCC6406C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1" name="Espaço Reservado para Imagem 70" descr="Desenho de uma figura verde&#10;&#10;Descrição gerada automaticamente com confiança baixa">
            <a:extLst>
              <a:ext uri="{FF2B5EF4-FFF2-40B4-BE49-F238E27FC236}">
                <a16:creationId xmlns:a16="http://schemas.microsoft.com/office/drawing/2014/main" id="{5DD47346-ED65-903C-F995-024AC9BD5D3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3" name="Espaço Reservado para Imagem 72" descr="Ícone&#10;&#10;Descrição gerada automaticamente">
            <a:extLst>
              <a:ext uri="{FF2B5EF4-FFF2-40B4-BE49-F238E27FC236}">
                <a16:creationId xmlns:a16="http://schemas.microsoft.com/office/drawing/2014/main" id="{1453BAB3-1672-29F1-1611-B01F2609B27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5" name="Espaço Reservado para Imagem 74" descr="Logotipo&#10;&#10;Descrição gerada automaticamente">
            <a:extLst>
              <a:ext uri="{FF2B5EF4-FFF2-40B4-BE49-F238E27FC236}">
                <a16:creationId xmlns:a16="http://schemas.microsoft.com/office/drawing/2014/main" id="{10466C0C-BC03-D7B1-D0BB-FEA456AE26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7" name="Espaço Reservado para Imagem 76" descr="Logotipo&#10;&#10;Descrição gerada automaticamente">
            <a:extLst>
              <a:ext uri="{FF2B5EF4-FFF2-40B4-BE49-F238E27FC236}">
                <a16:creationId xmlns:a16="http://schemas.microsoft.com/office/drawing/2014/main" id="{0DB808A5-81D0-E409-D1A9-471370A3D99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9" name="Espaço Reservado para Imagem 78" descr="Ícone&#10;&#10;Descrição gerada automaticamente">
            <a:extLst>
              <a:ext uri="{FF2B5EF4-FFF2-40B4-BE49-F238E27FC236}">
                <a16:creationId xmlns:a16="http://schemas.microsoft.com/office/drawing/2014/main" id="{41AA490D-3B1D-303F-4E98-A511C4EB8D2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1" name="Espaço Reservado para Imagem 80" descr="Desenho de placa de sinalização de trânsito&#10;&#10;Descrição gerada automaticamente com confiança média">
            <a:extLst>
              <a:ext uri="{FF2B5EF4-FFF2-40B4-BE49-F238E27FC236}">
                <a16:creationId xmlns:a16="http://schemas.microsoft.com/office/drawing/2014/main" id="{8D8A090F-8DFD-CFA6-1DED-C2438B1CC7F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3" name="Espaço Reservado para Imagem 82" descr="Logotipo, Ícone&#10;&#10;Descrição gerada automaticamente">
            <a:extLst>
              <a:ext uri="{FF2B5EF4-FFF2-40B4-BE49-F238E27FC236}">
                <a16:creationId xmlns:a16="http://schemas.microsoft.com/office/drawing/2014/main" id="{6A053D57-076C-6502-A50A-801062F0FFD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5" name="Espaço Reservado para Imagem 84" descr="Ícone&#10;&#10;Descrição gerada automaticamente">
            <a:extLst>
              <a:ext uri="{FF2B5EF4-FFF2-40B4-BE49-F238E27FC236}">
                <a16:creationId xmlns:a16="http://schemas.microsoft.com/office/drawing/2014/main" id="{88EB5FB1-B63C-02DE-A74D-DD806F5905D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7" name="Espaço Reservado para Imagem 86" descr="Ícone&#10;&#10;Descrição gerada automaticamente">
            <a:extLst>
              <a:ext uri="{FF2B5EF4-FFF2-40B4-BE49-F238E27FC236}">
                <a16:creationId xmlns:a16="http://schemas.microsoft.com/office/drawing/2014/main" id="{E3B46964-2915-D5A6-5386-C3918721E9E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9" name="Espaço Reservado para Imagem 88" descr="Logotipo&#10;&#10;Descrição gerada automaticamente">
            <a:extLst>
              <a:ext uri="{FF2B5EF4-FFF2-40B4-BE49-F238E27FC236}">
                <a16:creationId xmlns:a16="http://schemas.microsoft.com/office/drawing/2014/main" id="{890020E9-CD59-BC95-FE74-D454C9E1C2C0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1" name="Espaço Reservado para Imagem 90" descr="Ícone&#10;&#10;Descrição gerada automaticamente">
            <a:extLst>
              <a:ext uri="{FF2B5EF4-FFF2-40B4-BE49-F238E27FC236}">
                <a16:creationId xmlns:a16="http://schemas.microsoft.com/office/drawing/2014/main" id="{FFC19E28-D7E1-F6D7-D28E-D19A52B9454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3" name="Espaço Reservado para Imagem 92" descr="Uma imagem contendo Ícone&#10;&#10;Descrição gerada automaticamente">
            <a:extLst>
              <a:ext uri="{FF2B5EF4-FFF2-40B4-BE49-F238E27FC236}">
                <a16:creationId xmlns:a16="http://schemas.microsoft.com/office/drawing/2014/main" id="{11199DAB-AD35-EDFF-3C19-0EFE67FF3813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5" name="Espaço Reservado para Imagem 94" descr="Desenho de uma figura verde&#10;&#10;Descrição gerada automaticamente com confiança média">
            <a:extLst>
              <a:ext uri="{FF2B5EF4-FFF2-40B4-BE49-F238E27FC236}">
                <a16:creationId xmlns:a16="http://schemas.microsoft.com/office/drawing/2014/main" id="{C4446925-62A6-BB44-03FF-F4C9FBE06B7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7" name="Espaço Reservado para Imagem 96" descr="Ícone&#10;&#10;Descrição gerada automaticamente">
            <a:extLst>
              <a:ext uri="{FF2B5EF4-FFF2-40B4-BE49-F238E27FC236}">
                <a16:creationId xmlns:a16="http://schemas.microsoft.com/office/drawing/2014/main" id="{A0F5CB0E-2970-649C-8D85-D35B05F8F052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9" name="Espaço Reservado para Imagem 98" descr="Ícone&#10;&#10;Descrição gerada automaticamente">
            <a:extLst>
              <a:ext uri="{FF2B5EF4-FFF2-40B4-BE49-F238E27FC236}">
                <a16:creationId xmlns:a16="http://schemas.microsoft.com/office/drawing/2014/main" id="{2644689A-CA4E-6070-7A88-0D00B64DFE62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1" name="Espaço Reservado para Imagem 100" descr="Desenho de placa de sinalização&#10;&#10;Descrição gerada automaticamente com confiança baixa">
            <a:extLst>
              <a:ext uri="{FF2B5EF4-FFF2-40B4-BE49-F238E27FC236}">
                <a16:creationId xmlns:a16="http://schemas.microsoft.com/office/drawing/2014/main" id="{176945B4-4460-15DF-A7E4-86E095DBCAC6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3" name="Espaço Reservado para Imagem 102" descr="Ícone&#10;&#10;Descrição gerada automaticamente com confiança média">
            <a:extLst>
              <a:ext uri="{FF2B5EF4-FFF2-40B4-BE49-F238E27FC236}">
                <a16:creationId xmlns:a16="http://schemas.microsoft.com/office/drawing/2014/main" id="{0B762010-9FA0-4E38-FE15-C0A58FBC81D2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5" name="Espaço Reservado para Imagem 104" descr="Ícone&#10;&#10;Descrição gerada automaticamente">
            <a:extLst>
              <a:ext uri="{FF2B5EF4-FFF2-40B4-BE49-F238E27FC236}">
                <a16:creationId xmlns:a16="http://schemas.microsoft.com/office/drawing/2014/main" id="{7A7FE11F-8AB6-8C5A-5F12-2B120FA3E596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CFC1C80A-EF2A-FC71-AD36-391AA5634CF0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9" name="Espaço Reservado para Imagem 108" descr="Logotipo&#10;&#10;Descrição gerada automaticamente">
            <a:extLst>
              <a:ext uri="{FF2B5EF4-FFF2-40B4-BE49-F238E27FC236}">
                <a16:creationId xmlns:a16="http://schemas.microsoft.com/office/drawing/2014/main" id="{10772098-3654-12BA-BD9E-F46C6918142F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1" name="Espaço Reservado para Imagem 110" descr="Forma&#10;&#10;Descrição gerada automaticamente com confiança baixa">
            <a:extLst>
              <a:ext uri="{FF2B5EF4-FFF2-40B4-BE49-F238E27FC236}">
                <a16:creationId xmlns:a16="http://schemas.microsoft.com/office/drawing/2014/main" id="{3AE6F360-A560-F0D0-82EF-75CA321E4DB5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3" name="Espaço Reservado para Imagem 112" descr="Forma&#10;&#10;Descrição gerada automaticamente">
            <a:extLst>
              <a:ext uri="{FF2B5EF4-FFF2-40B4-BE49-F238E27FC236}">
                <a16:creationId xmlns:a16="http://schemas.microsoft.com/office/drawing/2014/main" id="{7B0ADF65-8A39-1BBD-1300-BD413A909C28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15" name="Espaço Reservado para Imagem 114" descr="Uma imagem contendo placar, desenho, verde, relógio&#10;&#10;Descrição gerada automaticamente">
            <a:extLst>
              <a:ext uri="{FF2B5EF4-FFF2-40B4-BE49-F238E27FC236}">
                <a16:creationId xmlns:a16="http://schemas.microsoft.com/office/drawing/2014/main" id="{0F6E046E-931F-E379-9480-EC39011B2486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17" name="Espaço Reservado para Imagem 116" descr="Desenho de uma placa&#10;&#10;Descrição gerada automaticamente com confiança baixa">
            <a:extLst>
              <a:ext uri="{FF2B5EF4-FFF2-40B4-BE49-F238E27FC236}">
                <a16:creationId xmlns:a16="http://schemas.microsoft.com/office/drawing/2014/main" id="{E3BC0BB0-FC4D-B85B-32C2-617BEEC578EE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9" name="Espaço Reservado para Imagem 118" descr="Ícone&#10;&#10;Descrição gerada automaticamente">
            <a:extLst>
              <a:ext uri="{FF2B5EF4-FFF2-40B4-BE49-F238E27FC236}">
                <a16:creationId xmlns:a16="http://schemas.microsoft.com/office/drawing/2014/main" id="{2988E87C-95D4-90C3-FB1D-5FA2F5127925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1" name="Espaço Reservado para Imagem 120">
            <a:extLst>
              <a:ext uri="{FF2B5EF4-FFF2-40B4-BE49-F238E27FC236}">
                <a16:creationId xmlns:a16="http://schemas.microsoft.com/office/drawing/2014/main" id="{37A2B484-2B7A-B47B-F9DA-D1CA7EA50CA1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123" name="Espaço Reservado para Imagem 122" descr="Uma imagem contendo Ícone&#10;&#10;Descrição gerada automaticamente">
            <a:extLst>
              <a:ext uri="{FF2B5EF4-FFF2-40B4-BE49-F238E27FC236}">
                <a16:creationId xmlns:a16="http://schemas.microsoft.com/office/drawing/2014/main" id="{02AE9263-F3C1-9A2D-41FE-0BB39CF989E0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5" name="Espaço Reservado para Imagem 124" descr="Uma imagem contendo Ícone&#10;&#10;Descrição gerada automaticamente">
            <a:extLst>
              <a:ext uri="{FF2B5EF4-FFF2-40B4-BE49-F238E27FC236}">
                <a16:creationId xmlns:a16="http://schemas.microsoft.com/office/drawing/2014/main" id="{76EF2B87-C5F6-53D1-1AA5-5D1D4D12F88C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7" name="Espaço Reservado para Imagem 126" descr="Ícone&#10;&#10;Descrição gerada automaticamente">
            <a:extLst>
              <a:ext uri="{FF2B5EF4-FFF2-40B4-BE49-F238E27FC236}">
                <a16:creationId xmlns:a16="http://schemas.microsoft.com/office/drawing/2014/main" id="{505948D1-CD98-174E-D9D7-2778BCAB5CF6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9" name="Espaço Reservado para Imagem 128" descr="Ícone&#10;&#10;Descrição gerada automaticamente">
            <a:extLst>
              <a:ext uri="{FF2B5EF4-FFF2-40B4-BE49-F238E27FC236}">
                <a16:creationId xmlns:a16="http://schemas.microsoft.com/office/drawing/2014/main" id="{AF57E418-506A-2392-F7FD-A816843AD0EC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Espaço Reservado para Imagem 2" descr="Forma&#10;&#10;Descrição gerada automaticamente">
            <a:extLst>
              <a:ext uri="{FF2B5EF4-FFF2-40B4-BE49-F238E27FC236}">
                <a16:creationId xmlns:a16="http://schemas.microsoft.com/office/drawing/2014/main" id="{6A7CB7A7-EFD6-99D2-62D0-7CDF3849230C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5" name="Espaço Reservado para Imagem 4" descr="Tela de computador com fundo verde&#10;&#10;Descrição gerada automaticamente com confiança baixa">
            <a:extLst>
              <a:ext uri="{FF2B5EF4-FFF2-40B4-BE49-F238E27FC236}">
                <a16:creationId xmlns:a16="http://schemas.microsoft.com/office/drawing/2014/main" id="{4BC754FD-9A3D-6A59-F183-F60C8A423BA2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52FD1B8D-E0F3-7030-92B7-AECCBB20EEBA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9" name="Espaço Reservado para Imagem 8" descr="Ícone&#10;&#10;Descrição gerada automaticamente">
            <a:extLst>
              <a:ext uri="{FF2B5EF4-FFF2-40B4-BE49-F238E27FC236}">
                <a16:creationId xmlns:a16="http://schemas.microsoft.com/office/drawing/2014/main" id="{437BBD9C-C2C4-3792-E4A2-5B763CC239B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Espaço Reservado para Imagem 10" descr="Logotipo&#10;&#10;Descrição gerada automaticamente">
            <a:extLst>
              <a:ext uri="{FF2B5EF4-FFF2-40B4-BE49-F238E27FC236}">
                <a16:creationId xmlns:a16="http://schemas.microsoft.com/office/drawing/2014/main" id="{465164D7-5C64-5C0E-A8A4-144743D0B88F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3" name="Espaço Reservado para Imagem 12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685EEC04-35B9-2E19-D4DB-24A97AD21938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5" name="Espaço Reservado para Imagem 14" descr="Ícone&#10;&#10;Descrição gerada automaticamente">
            <a:extLst>
              <a:ext uri="{FF2B5EF4-FFF2-40B4-BE49-F238E27FC236}">
                <a16:creationId xmlns:a16="http://schemas.microsoft.com/office/drawing/2014/main" id="{7695749A-0371-4D32-DC6F-7C94A60A5057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7" name="Espaço Reservado para Imagem 16" descr="Ícone&#10;&#10;Descrição gerada automaticamente">
            <a:extLst>
              <a:ext uri="{FF2B5EF4-FFF2-40B4-BE49-F238E27FC236}">
                <a16:creationId xmlns:a16="http://schemas.microsoft.com/office/drawing/2014/main" id="{008EFDA4-2093-AC56-E860-73E983B529AD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Espaço Reservado para Imagem 18" descr="Ícone&#10;&#10;Descrição gerada automaticamente">
            <a:extLst>
              <a:ext uri="{FF2B5EF4-FFF2-40B4-BE49-F238E27FC236}">
                <a16:creationId xmlns:a16="http://schemas.microsoft.com/office/drawing/2014/main" id="{1EFD585C-DFBC-D39B-C72E-4E6CA14486D4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Espaço Reservado para Imagem 20" descr="Ícone&#10;&#10;Descrição gerada automaticamente">
            <a:extLst>
              <a:ext uri="{FF2B5EF4-FFF2-40B4-BE49-F238E27FC236}">
                <a16:creationId xmlns:a16="http://schemas.microsoft.com/office/drawing/2014/main" id="{1C1EF25D-A7B6-55D2-67DD-E4F496A7A8FB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23" name="Espaço Reservado para Imagem 22" descr="Ícone&#10;&#10;Descrição gerada automaticamente">
            <a:extLst>
              <a:ext uri="{FF2B5EF4-FFF2-40B4-BE49-F238E27FC236}">
                <a16:creationId xmlns:a16="http://schemas.microsoft.com/office/drawing/2014/main" id="{96FDED0F-D9D4-A56C-E77E-6372267485B7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25" name="Espaço Reservado para Imagem 24" descr="Ícone&#10;&#10;Descrição gerada automaticamente com confiança baixa">
            <a:extLst>
              <a:ext uri="{FF2B5EF4-FFF2-40B4-BE49-F238E27FC236}">
                <a16:creationId xmlns:a16="http://schemas.microsoft.com/office/drawing/2014/main" id="{A69189C6-88AB-864A-F231-1A3194DAA1E4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Espaço Reservado para Imagem 26" descr="Ícone&#10;&#10;Descrição gerada automaticamente">
            <a:extLst>
              <a:ext uri="{FF2B5EF4-FFF2-40B4-BE49-F238E27FC236}">
                <a16:creationId xmlns:a16="http://schemas.microsoft.com/office/drawing/2014/main" id="{078C8B2F-F09A-D8C1-B7C6-C1DE2FDAA0F7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Espaço Reservado para Imagem 28" descr="Ícone&#10;&#10;Descrição gerada automaticamente">
            <a:extLst>
              <a:ext uri="{FF2B5EF4-FFF2-40B4-BE49-F238E27FC236}">
                <a16:creationId xmlns:a16="http://schemas.microsoft.com/office/drawing/2014/main" id="{1CE00817-EC8D-34D0-1408-85F3BE82C062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8" name="Espaço Reservado para Imagem 67" descr="Ícone&#10;&#10;Descrição gerada automaticamente">
            <a:extLst>
              <a:ext uri="{FF2B5EF4-FFF2-40B4-BE49-F238E27FC236}">
                <a16:creationId xmlns:a16="http://schemas.microsoft.com/office/drawing/2014/main" id="{B55839B9-71DE-58F4-D8DC-6A30CD505F8A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2" name="Espaço Reservado para Imagem 71" descr="Imagem de desenho animado&#10;&#10;Descrição gerada automaticamente com confiança baixa">
            <a:extLst>
              <a:ext uri="{FF2B5EF4-FFF2-40B4-BE49-F238E27FC236}">
                <a16:creationId xmlns:a16="http://schemas.microsoft.com/office/drawing/2014/main" id="{A8DCE024-D721-0B8B-F171-9F03526012A1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6" name="Espaço Reservado para Imagem 75" descr="Ícone&#10;&#10;Descrição gerada automaticamente">
            <a:extLst>
              <a:ext uri="{FF2B5EF4-FFF2-40B4-BE49-F238E27FC236}">
                <a16:creationId xmlns:a16="http://schemas.microsoft.com/office/drawing/2014/main" id="{4B5B326E-81EF-A9E6-753C-970C950FC970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0" name="Espaço Reservado para Imagem 79" descr="Ícone&#10;&#10;Descrição gerada automaticamente">
            <a:extLst>
              <a:ext uri="{FF2B5EF4-FFF2-40B4-BE49-F238E27FC236}">
                <a16:creationId xmlns:a16="http://schemas.microsoft.com/office/drawing/2014/main" id="{07FFE42E-3A68-809E-257A-4A081DDB5ED2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4" name="Espaço Reservado para Imagem 83" descr="Logotipo&#10;&#10;Descrição gerada automaticamente">
            <a:extLst>
              <a:ext uri="{FF2B5EF4-FFF2-40B4-BE49-F238E27FC236}">
                <a16:creationId xmlns:a16="http://schemas.microsoft.com/office/drawing/2014/main" id="{79664465-4BDC-C228-8939-C31E74F1B281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8" name="Espaço Reservado para Imagem 87" descr="Ícone&#10;&#10;Descrição gerada automaticamente">
            <a:extLst>
              <a:ext uri="{FF2B5EF4-FFF2-40B4-BE49-F238E27FC236}">
                <a16:creationId xmlns:a16="http://schemas.microsoft.com/office/drawing/2014/main" id="{90A9D377-6C5D-4099-C931-5B37F5CF77F5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2" name="Espaço Reservado para Imagem 91" descr="Ícone&#10;&#10;Descrição gerada automaticamente">
            <a:extLst>
              <a:ext uri="{FF2B5EF4-FFF2-40B4-BE49-F238E27FC236}">
                <a16:creationId xmlns:a16="http://schemas.microsoft.com/office/drawing/2014/main" id="{AF6FFD0C-DEC3-5DBA-08A7-E87F4EC98CA1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6" name="Espaço Reservado para Imagem 95" descr="Ícone&#10;&#10;Descrição gerada automaticamente com confiança baixa">
            <a:extLst>
              <a:ext uri="{FF2B5EF4-FFF2-40B4-BE49-F238E27FC236}">
                <a16:creationId xmlns:a16="http://schemas.microsoft.com/office/drawing/2014/main" id="{B0B12464-A157-4F01-976B-3E9886BDC159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0" name="Espaço Reservado para Imagem 99" descr="Ícone&#10;&#10;Descrição gerada automaticamente">
            <a:extLst>
              <a:ext uri="{FF2B5EF4-FFF2-40B4-BE49-F238E27FC236}">
                <a16:creationId xmlns:a16="http://schemas.microsoft.com/office/drawing/2014/main" id="{99434CBC-4690-57EB-B198-98D7B5422B77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4" name="Espaço Reservado para Imagem 103" descr="Ícone&#10;&#10;Descrição gerada automaticamente">
            <a:extLst>
              <a:ext uri="{FF2B5EF4-FFF2-40B4-BE49-F238E27FC236}">
                <a16:creationId xmlns:a16="http://schemas.microsoft.com/office/drawing/2014/main" id="{C0924ADF-0547-A83C-F390-5EEB51BDD9AA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8" name="Espaço Reservado para Imagem 107" descr="Ícone&#10;&#10;Descrição gerada automaticamente">
            <a:extLst>
              <a:ext uri="{FF2B5EF4-FFF2-40B4-BE49-F238E27FC236}">
                <a16:creationId xmlns:a16="http://schemas.microsoft.com/office/drawing/2014/main" id="{0A3E31CE-6888-4CCC-CFC0-209F7200D5B8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2" name="Espaço Reservado para Imagem 111" descr="Ícone&#10;&#10;Descrição gerada automaticamente">
            <a:extLst>
              <a:ext uri="{FF2B5EF4-FFF2-40B4-BE49-F238E27FC236}">
                <a16:creationId xmlns:a16="http://schemas.microsoft.com/office/drawing/2014/main" id="{8A4B0D29-BEBB-652E-4AA0-3DEAE86B2661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6" name="Espaço Reservado para Imagem 115" descr="Imagem de desenho animado&#10;&#10;Descrição gerada automaticamente com confiança baixa">
            <a:extLst>
              <a:ext uri="{FF2B5EF4-FFF2-40B4-BE49-F238E27FC236}">
                <a16:creationId xmlns:a16="http://schemas.microsoft.com/office/drawing/2014/main" id="{2FBE712F-6F22-E207-FE3E-D47137E1B7F4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20" name="Espaço Reservado para Imagem 119" descr="Texto branco sobre fundo azul&#10;&#10;Descrição gerada automaticamente com confiança média">
            <a:extLst>
              <a:ext uri="{FF2B5EF4-FFF2-40B4-BE49-F238E27FC236}">
                <a16:creationId xmlns:a16="http://schemas.microsoft.com/office/drawing/2014/main" id="{0DC7CA0B-3E09-7987-7DED-42CACAA9E467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24" name="Espaço Reservado para Imagem 123" descr="Ícone&#10;&#10;Descrição gerada automaticamente">
            <a:extLst>
              <a:ext uri="{FF2B5EF4-FFF2-40B4-BE49-F238E27FC236}">
                <a16:creationId xmlns:a16="http://schemas.microsoft.com/office/drawing/2014/main" id="{1688933C-81C9-D89C-6B47-85ABF45A250C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28" name="Espaço Reservado para Imagem 127" descr="Ícone&#10;&#10;Descrição gerada automaticamente">
            <a:extLst>
              <a:ext uri="{FF2B5EF4-FFF2-40B4-BE49-F238E27FC236}">
                <a16:creationId xmlns:a16="http://schemas.microsoft.com/office/drawing/2014/main" id="{E8F477A9-99B5-BC9E-18F9-A63092C94E1F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1" name="Espaço Reservado para Imagem 130" descr="Ícone&#10;&#10;Descrição gerada automaticamente">
            <a:extLst>
              <a:ext uri="{FF2B5EF4-FFF2-40B4-BE49-F238E27FC236}">
                <a16:creationId xmlns:a16="http://schemas.microsoft.com/office/drawing/2014/main" id="{636F7C12-170E-6A14-D649-3F32164EEF42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3" name="Espaço Reservado para Imagem 132" descr="Ícone&#10;&#10;Descrição gerada automaticamente">
            <a:extLst>
              <a:ext uri="{FF2B5EF4-FFF2-40B4-BE49-F238E27FC236}">
                <a16:creationId xmlns:a16="http://schemas.microsoft.com/office/drawing/2014/main" id="{CF2BB3FD-DCC2-B39A-C0A7-80CE95D98981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35" name="Espaço Reservado para Imagem 134" descr="Ícone&#10;&#10;Descrição gerada automaticamente com confiança média">
            <a:extLst>
              <a:ext uri="{FF2B5EF4-FFF2-40B4-BE49-F238E27FC236}">
                <a16:creationId xmlns:a16="http://schemas.microsoft.com/office/drawing/2014/main" id="{69405990-E7A8-80A0-BE02-51262FEB8884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37" name="Espaço Reservado para Imagem 136" descr="Ícone&#10;&#10;Descrição gerada automaticamente">
            <a:extLst>
              <a:ext uri="{FF2B5EF4-FFF2-40B4-BE49-F238E27FC236}">
                <a16:creationId xmlns:a16="http://schemas.microsoft.com/office/drawing/2014/main" id="{EE4F192D-EF51-FD05-7C8F-65211013CAAC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9" name="Espaço Reservado para Imagem 138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726BE941-B196-B78E-F9B4-0967367BC3D8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5047074"/>
      </p:ext>
    </p:ext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Placa branca com letras pretas&#10;&#10;Descrição gerada automaticamente com confiança média">
            <a:extLst>
              <a:ext uri="{FF2B5EF4-FFF2-40B4-BE49-F238E27FC236}">
                <a16:creationId xmlns:a16="http://schemas.microsoft.com/office/drawing/2014/main" id="{7B2BBC30-979A-0D27-CCA4-695A8BBA35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1" name="Espaço Reservado para Imagem 70" descr="Ícone&#10;&#10;Descrição gerada automaticamente">
            <a:extLst>
              <a:ext uri="{FF2B5EF4-FFF2-40B4-BE49-F238E27FC236}">
                <a16:creationId xmlns:a16="http://schemas.microsoft.com/office/drawing/2014/main" id="{8E3EFBD3-9CC1-27CF-4436-804D8C638CC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3" name="Espaço Reservado para Imagem 72" descr="Uma imagem contendo Forma&#10;&#10;Descrição gerada automaticamente">
            <a:extLst>
              <a:ext uri="{FF2B5EF4-FFF2-40B4-BE49-F238E27FC236}">
                <a16:creationId xmlns:a16="http://schemas.microsoft.com/office/drawing/2014/main" id="{F03B182A-F037-C483-9B83-0B0F5D25E84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5" name="Espaço Reservado para Imagem 74" descr="Ícone&#10;&#10;Descrição gerada automaticamente">
            <a:extLst>
              <a:ext uri="{FF2B5EF4-FFF2-40B4-BE49-F238E27FC236}">
                <a16:creationId xmlns:a16="http://schemas.microsoft.com/office/drawing/2014/main" id="{A8243F2C-7E90-BA55-CD0E-88E83ECBD10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7" name="Espaço Reservado para Imagem 76" descr="Uma imagem contendo placar, relógio, desenho, luz&#10;&#10;Descrição gerada automaticamente">
            <a:extLst>
              <a:ext uri="{FF2B5EF4-FFF2-40B4-BE49-F238E27FC236}">
                <a16:creationId xmlns:a16="http://schemas.microsoft.com/office/drawing/2014/main" id="{37DF3FA7-B4DA-6CDF-F729-FFA6BFF1968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9" name="Espaço Reservado para Imagem 78" descr="Ícone&#10;&#10;Descrição gerada automaticamente">
            <a:extLst>
              <a:ext uri="{FF2B5EF4-FFF2-40B4-BE49-F238E27FC236}">
                <a16:creationId xmlns:a16="http://schemas.microsoft.com/office/drawing/2014/main" id="{096092A6-304C-4B2C-50CE-536496FB435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1" name="Espaço Reservado para Imagem 80" descr="Ícone&#10;&#10;Descrição gerada automaticamente">
            <a:extLst>
              <a:ext uri="{FF2B5EF4-FFF2-40B4-BE49-F238E27FC236}">
                <a16:creationId xmlns:a16="http://schemas.microsoft.com/office/drawing/2014/main" id="{57E1F550-CC18-3657-A6F4-4B4E53CBFD4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3" name="Espaço Reservado para Imagem 82" descr="Ícone&#10;&#10;Descrição gerada automaticamente com confiança média">
            <a:extLst>
              <a:ext uri="{FF2B5EF4-FFF2-40B4-BE49-F238E27FC236}">
                <a16:creationId xmlns:a16="http://schemas.microsoft.com/office/drawing/2014/main" id="{24FF0CB8-5E64-D302-C667-F09AB91DC5F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5" name="Espaço Reservado para Imagem 84" descr="Ícone&#10;&#10;Descrição gerada automaticamente">
            <a:extLst>
              <a:ext uri="{FF2B5EF4-FFF2-40B4-BE49-F238E27FC236}">
                <a16:creationId xmlns:a16="http://schemas.microsoft.com/office/drawing/2014/main" id="{E5C64C1B-F00E-4B8F-653B-51B432FF1BB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7" name="Espaço Reservado para Imagem 86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2DAC78BB-3389-A817-C5A4-7F3AFBA3DA7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9" name="Espaço Reservado para Imagem 88" descr="Logotipo, Ícone&#10;&#10;Descrição gerada automaticamente">
            <a:extLst>
              <a:ext uri="{FF2B5EF4-FFF2-40B4-BE49-F238E27FC236}">
                <a16:creationId xmlns:a16="http://schemas.microsoft.com/office/drawing/2014/main" id="{0CEF95D4-3B73-3304-DCC3-858C3B29373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1" name="Espaço Reservado para Imagem 90" descr="Ícone&#10;&#10;Descrição gerada automaticamente">
            <a:extLst>
              <a:ext uri="{FF2B5EF4-FFF2-40B4-BE49-F238E27FC236}">
                <a16:creationId xmlns:a16="http://schemas.microsoft.com/office/drawing/2014/main" id="{1DF3EA6F-9430-3177-6A1E-268FC76410B6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3" name="Espaço Reservado para Imagem 92" descr="Placa branca com letras pretas em fundo verde&#10;&#10;Descrição gerada automaticamente com confiança média">
            <a:extLst>
              <a:ext uri="{FF2B5EF4-FFF2-40B4-BE49-F238E27FC236}">
                <a16:creationId xmlns:a16="http://schemas.microsoft.com/office/drawing/2014/main" id="{30BFD0DA-A090-DCDF-9812-FDBF6A8B1C5D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" r="133"/>
          <a:stretch>
            <a:fillRect/>
          </a:stretch>
        </p:blipFill>
        <p:spPr/>
      </p:pic>
      <p:pic>
        <p:nvPicPr>
          <p:cNvPr id="95" name="Espaço Reservado para Imagem 94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A0506146-A693-3BF4-705D-C897D90DDBE2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7" name="Espaço Reservado para Imagem 96" descr="Ícone&#10;&#10;Descrição gerada automaticamente">
            <a:extLst>
              <a:ext uri="{FF2B5EF4-FFF2-40B4-BE49-F238E27FC236}">
                <a16:creationId xmlns:a16="http://schemas.microsoft.com/office/drawing/2014/main" id="{D364681F-CFCC-25A8-BC6E-27914A5E4968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9" name="Espaço Reservado para Imagem 98" descr="Logotipo&#10;&#10;Descrição gerada automaticamente">
            <a:extLst>
              <a:ext uri="{FF2B5EF4-FFF2-40B4-BE49-F238E27FC236}">
                <a16:creationId xmlns:a16="http://schemas.microsoft.com/office/drawing/2014/main" id="{036FD4E4-50B4-7E7B-48FC-41141D7D7516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1" name="Espaço Reservado para Imagem 100" descr="Ícone&#10;&#10;Descrição gerada automaticamente">
            <a:extLst>
              <a:ext uri="{FF2B5EF4-FFF2-40B4-BE49-F238E27FC236}">
                <a16:creationId xmlns:a16="http://schemas.microsoft.com/office/drawing/2014/main" id="{9AD92B1A-7576-CD62-5C53-84C057E87714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3" name="Espaço Reservado para Imagem 102" descr="Ícone&#10;&#10;Descrição gerada automaticamente">
            <a:extLst>
              <a:ext uri="{FF2B5EF4-FFF2-40B4-BE49-F238E27FC236}">
                <a16:creationId xmlns:a16="http://schemas.microsoft.com/office/drawing/2014/main" id="{C76BD225-9A19-0EDE-6DBA-F72A2B4102B9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5" name="Espaço Reservado para Imagem 104" descr="Ícone&#10;&#10;Descrição gerada automaticamente com confiança média">
            <a:extLst>
              <a:ext uri="{FF2B5EF4-FFF2-40B4-BE49-F238E27FC236}">
                <a16:creationId xmlns:a16="http://schemas.microsoft.com/office/drawing/2014/main" id="{30DA1145-6E08-9F42-8AD9-B99B044D97E2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A34CEE98-6441-2A4B-8B2F-86EF378C70D3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9" name="Espaço Reservado para Imagem 108" descr="Ícone&#10;&#10;Descrição gerada automaticamente">
            <a:extLst>
              <a:ext uri="{FF2B5EF4-FFF2-40B4-BE49-F238E27FC236}">
                <a16:creationId xmlns:a16="http://schemas.microsoft.com/office/drawing/2014/main" id="{1AEDDE22-E37E-E6F9-5048-03C891109CF3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1" name="Espaço Reservado para Imagem 110" descr="Ícone&#10;&#10;Descrição gerada automaticamente">
            <a:extLst>
              <a:ext uri="{FF2B5EF4-FFF2-40B4-BE49-F238E27FC236}">
                <a16:creationId xmlns:a16="http://schemas.microsoft.com/office/drawing/2014/main" id="{36887AE8-4D79-57E6-7618-2ED2D1B43CE7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3" name="Espaço Reservado para Imagem 112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60CC8759-4984-82E2-99DB-C510F4BBC26D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15" name="Espaço Reservado para Imagem 114" descr="Uma imagem contendo Ícone&#10;&#10;Descrição gerada automaticamente">
            <a:extLst>
              <a:ext uri="{FF2B5EF4-FFF2-40B4-BE49-F238E27FC236}">
                <a16:creationId xmlns:a16="http://schemas.microsoft.com/office/drawing/2014/main" id="{F86DEFAD-81FC-0F7C-D838-9F07C1570A19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17" name="Espaço Reservado para Imagem 116" descr="Forma&#10;&#10;Descrição gerada automaticamente">
            <a:extLst>
              <a:ext uri="{FF2B5EF4-FFF2-40B4-BE49-F238E27FC236}">
                <a16:creationId xmlns:a16="http://schemas.microsoft.com/office/drawing/2014/main" id="{11B869C9-91DD-4C4B-D64E-7CAFE432E272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9" name="Espaço Reservado para Imagem 118" descr="Forma&#10;&#10;Descrição gerada automaticamente">
            <a:extLst>
              <a:ext uri="{FF2B5EF4-FFF2-40B4-BE49-F238E27FC236}">
                <a16:creationId xmlns:a16="http://schemas.microsoft.com/office/drawing/2014/main" id="{2644FD8A-B637-2D32-238A-43326CF5D8C0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1" name="Espaço Reservado para Imagem 120" descr="Logotipo&#10;&#10;Descrição gerada automaticamente">
            <a:extLst>
              <a:ext uri="{FF2B5EF4-FFF2-40B4-BE49-F238E27FC236}">
                <a16:creationId xmlns:a16="http://schemas.microsoft.com/office/drawing/2014/main" id="{B17B5456-B939-1CB1-810F-528D970F7083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3" name="Espaço Reservado para Imagem 122" descr="Ícone&#10;&#10;Descrição gerada automaticamente">
            <a:extLst>
              <a:ext uri="{FF2B5EF4-FFF2-40B4-BE49-F238E27FC236}">
                <a16:creationId xmlns:a16="http://schemas.microsoft.com/office/drawing/2014/main" id="{3B3812A8-29D1-D551-1E27-9777F50B1B4E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5" name="Espaço Reservado para Imagem 124" descr="Logotipo, Ícone&#10;&#10;Descrição gerada automaticamente">
            <a:extLst>
              <a:ext uri="{FF2B5EF4-FFF2-40B4-BE49-F238E27FC236}">
                <a16:creationId xmlns:a16="http://schemas.microsoft.com/office/drawing/2014/main" id="{D554147A-D4EE-67FD-15EC-C2F23E8A6444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7" name="Espaço Reservado para Imagem 126" descr="Logotipo, Ícone&#10;&#10;Descrição gerada automaticamente">
            <a:extLst>
              <a:ext uri="{FF2B5EF4-FFF2-40B4-BE49-F238E27FC236}">
                <a16:creationId xmlns:a16="http://schemas.microsoft.com/office/drawing/2014/main" id="{DDF030D2-6C66-43E9-3DDE-C89BB2141E90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9" name="Espaço Reservado para Imagem 128" descr="Forma&#10;&#10;Descrição gerada automaticamente">
            <a:extLst>
              <a:ext uri="{FF2B5EF4-FFF2-40B4-BE49-F238E27FC236}">
                <a16:creationId xmlns:a16="http://schemas.microsoft.com/office/drawing/2014/main" id="{19027EA7-60AA-1C16-60B8-20BBD42071F1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1" name="Espaço Reservado para Imagem 130" descr="Ícone&#10;&#10;Descrição gerada automaticamente">
            <a:extLst>
              <a:ext uri="{FF2B5EF4-FFF2-40B4-BE49-F238E27FC236}">
                <a16:creationId xmlns:a16="http://schemas.microsoft.com/office/drawing/2014/main" id="{DD682154-ED5C-F6F3-4E57-3F1055597969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33" name="Espaço Reservado para Imagem 132" descr="Ícone&#10;&#10;Descrição gerada automaticamente">
            <a:extLst>
              <a:ext uri="{FF2B5EF4-FFF2-40B4-BE49-F238E27FC236}">
                <a16:creationId xmlns:a16="http://schemas.microsoft.com/office/drawing/2014/main" id="{A7FCFF37-FCD5-686D-0F06-8FA4813FF2F7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35" name="Espaço Reservado para Imagem 134" descr="Desenho com traços pretos em fundo verde&#10;&#10;Descrição gerada automaticamente com confiança média">
            <a:extLst>
              <a:ext uri="{FF2B5EF4-FFF2-40B4-BE49-F238E27FC236}">
                <a16:creationId xmlns:a16="http://schemas.microsoft.com/office/drawing/2014/main" id="{33503491-C77A-FE48-F8B2-5DAC9704A828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7" name="Espaço Reservado para Imagem 136" descr="Ícone&#10;&#10;Descrição gerada automaticamente">
            <a:extLst>
              <a:ext uri="{FF2B5EF4-FFF2-40B4-BE49-F238E27FC236}">
                <a16:creationId xmlns:a16="http://schemas.microsoft.com/office/drawing/2014/main" id="{4C4D2C60-C656-DDDE-6602-7A4B58C3746D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9" name="Espaço Reservado para Imagem 138" descr="Ícone&#10;&#10;Descrição gerada automaticamente">
            <a:extLst>
              <a:ext uri="{FF2B5EF4-FFF2-40B4-BE49-F238E27FC236}">
                <a16:creationId xmlns:a16="http://schemas.microsoft.com/office/drawing/2014/main" id="{11C2E358-3A4C-48AE-36E0-14E88F584416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1" name="Espaço Reservado para Imagem 140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4B464BF0-F668-88C8-219E-5843049F95E0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3" name="Espaço Reservado para Imagem 142" descr="Ícone&#10;&#10;Descrição gerada automaticamente">
            <a:extLst>
              <a:ext uri="{FF2B5EF4-FFF2-40B4-BE49-F238E27FC236}">
                <a16:creationId xmlns:a16="http://schemas.microsoft.com/office/drawing/2014/main" id="{427F510F-D5FA-D420-5783-A0C0F1C389A3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5" name="Espaço Reservado para Imagem 144" descr="Uma imagem contendo Ícone&#10;&#10;Descrição gerada automaticamente">
            <a:extLst>
              <a:ext uri="{FF2B5EF4-FFF2-40B4-BE49-F238E27FC236}">
                <a16:creationId xmlns:a16="http://schemas.microsoft.com/office/drawing/2014/main" id="{E5FA6688-5100-90CB-FC88-B99CAFA36512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7" name="Espaço Reservado para Imagem 146" descr="Ícone&#10;&#10;Descrição gerada automaticamente">
            <a:extLst>
              <a:ext uri="{FF2B5EF4-FFF2-40B4-BE49-F238E27FC236}">
                <a16:creationId xmlns:a16="http://schemas.microsoft.com/office/drawing/2014/main" id="{B69062EF-C719-A9FD-6A23-94526C0E45AF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" r="133"/>
          <a:stretch>
            <a:fillRect/>
          </a:stretch>
        </p:blipFill>
        <p:spPr/>
      </p:pic>
      <p:pic>
        <p:nvPicPr>
          <p:cNvPr id="149" name="Espaço Reservado para Imagem 148" descr="Ícone, Retângulo&#10;&#10;Descrição gerada automaticamente">
            <a:extLst>
              <a:ext uri="{FF2B5EF4-FFF2-40B4-BE49-F238E27FC236}">
                <a16:creationId xmlns:a16="http://schemas.microsoft.com/office/drawing/2014/main" id="{15490A44-BA6B-1C57-1DD6-113D2B50CC61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51" name="Espaço Reservado para Imagem 150" descr="Ícone&#10;&#10;Descrição gerada automaticamente">
            <a:extLst>
              <a:ext uri="{FF2B5EF4-FFF2-40B4-BE49-F238E27FC236}">
                <a16:creationId xmlns:a16="http://schemas.microsoft.com/office/drawing/2014/main" id="{DDE77229-3B83-BBB0-53BA-28FEEF74DF84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53" name="Espaço Reservado para Imagem 152" descr="Ícone&#10;&#10;Descrição gerada automaticamente">
            <a:extLst>
              <a:ext uri="{FF2B5EF4-FFF2-40B4-BE49-F238E27FC236}">
                <a16:creationId xmlns:a16="http://schemas.microsoft.com/office/drawing/2014/main" id="{9AB352FD-B5A0-F9F1-EBBC-D13769E52615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5" name="Espaço Reservado para Imagem 154" descr="Placa azul com letras brancas em fundo verde&#10;&#10;Descrição gerada automaticamente">
            <a:extLst>
              <a:ext uri="{FF2B5EF4-FFF2-40B4-BE49-F238E27FC236}">
                <a16:creationId xmlns:a16="http://schemas.microsoft.com/office/drawing/2014/main" id="{D67B66DD-523A-967F-1CD6-15362C84042C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7" name="Espaço Reservado para Imagem 156" descr="Ícone&#10;&#10;Descrição gerada automaticamente">
            <a:extLst>
              <a:ext uri="{FF2B5EF4-FFF2-40B4-BE49-F238E27FC236}">
                <a16:creationId xmlns:a16="http://schemas.microsoft.com/office/drawing/2014/main" id="{2B29A094-A7DB-87EF-E11F-B8A220531353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9" name="Espaço Reservado para Imagem 158" descr="Ícone&#10;&#10;Descrição gerada automaticamente">
            <a:extLst>
              <a:ext uri="{FF2B5EF4-FFF2-40B4-BE49-F238E27FC236}">
                <a16:creationId xmlns:a16="http://schemas.microsoft.com/office/drawing/2014/main" id="{426DA80A-7D58-C756-1D51-0B8FC6BE557D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1" name="Espaço Reservado para Imagem 160">
            <a:extLst>
              <a:ext uri="{FF2B5EF4-FFF2-40B4-BE49-F238E27FC236}">
                <a16:creationId xmlns:a16="http://schemas.microsoft.com/office/drawing/2014/main" id="{291D2196-C172-CC8E-CEB7-4A2D2D057FAD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" b="24"/>
          <a:stretch/>
        </p:blipFill>
        <p:spPr/>
      </p:pic>
      <p:pic>
        <p:nvPicPr>
          <p:cNvPr id="163" name="Espaço Reservado para Imagem 162" descr="Ícone&#10;&#10;Descrição gerada automaticamente">
            <a:extLst>
              <a:ext uri="{FF2B5EF4-FFF2-40B4-BE49-F238E27FC236}">
                <a16:creationId xmlns:a16="http://schemas.microsoft.com/office/drawing/2014/main" id="{F553989F-68CF-CF5A-60F4-FA110CFB5ACF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5" name="Espaço Reservado para Imagem 164" descr="Placa vermelha com letras brancas em fundo verde&#10;&#10;Descrição gerada automaticamente com confiança baixa">
            <a:extLst>
              <a:ext uri="{FF2B5EF4-FFF2-40B4-BE49-F238E27FC236}">
                <a16:creationId xmlns:a16="http://schemas.microsoft.com/office/drawing/2014/main" id="{9C92F06A-1E45-59A2-CE74-9184844A22A7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7" name="Espaço Reservado para Imagem 166" descr="Imagem de vídeo game&#10;&#10;Descrição gerada automaticamente com confiança baixa">
            <a:extLst>
              <a:ext uri="{FF2B5EF4-FFF2-40B4-BE49-F238E27FC236}">
                <a16:creationId xmlns:a16="http://schemas.microsoft.com/office/drawing/2014/main" id="{32657691-37F5-82CA-9FAF-F1BE91C974A9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9" name="Espaço Reservado para Imagem 168" descr="Ícone&#10;&#10;Descrição gerada automaticamente">
            <a:extLst>
              <a:ext uri="{FF2B5EF4-FFF2-40B4-BE49-F238E27FC236}">
                <a16:creationId xmlns:a16="http://schemas.microsoft.com/office/drawing/2014/main" id="{6CFD8D11-76DA-5A0E-91EF-956B96CAB726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1" name="Espaço Reservado para Imagem 170" descr="Ícone&#10;&#10;Descrição gerada automaticamente">
            <a:extLst>
              <a:ext uri="{FF2B5EF4-FFF2-40B4-BE49-F238E27FC236}">
                <a16:creationId xmlns:a16="http://schemas.microsoft.com/office/drawing/2014/main" id="{862E1810-4BFE-5524-F7B0-5E82E7F66FC9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73" name="Espaço Reservado para Imagem 172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048CC207-A27A-996B-837E-46514BD87CAD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75" name="Espaço Reservado para Imagem 174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2EFFF93A-CDD1-F79F-3518-F1C6BC0B6987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7" name="Espaço Reservado para Imagem 176" descr="Placa branca com letras pretas em fundo verde&#10;&#10;Descrição gerada automaticamente com confiança baixa">
            <a:extLst>
              <a:ext uri="{FF2B5EF4-FFF2-40B4-BE49-F238E27FC236}">
                <a16:creationId xmlns:a16="http://schemas.microsoft.com/office/drawing/2014/main" id="{EC3C670C-4937-D3A8-3134-E875913BC7DD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9" name="Espaço Reservado para Imagem 178" descr="Ícone&#10;&#10;Descrição gerada automaticamente">
            <a:extLst>
              <a:ext uri="{FF2B5EF4-FFF2-40B4-BE49-F238E27FC236}">
                <a16:creationId xmlns:a16="http://schemas.microsoft.com/office/drawing/2014/main" id="{787FBFE6-C182-9A26-2026-BE8F1A6EFECA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1" name="Espaço Reservado para Imagem 180" descr="Ícone&#10;&#10;Descrição gerada automaticamente">
            <a:extLst>
              <a:ext uri="{FF2B5EF4-FFF2-40B4-BE49-F238E27FC236}">
                <a16:creationId xmlns:a16="http://schemas.microsoft.com/office/drawing/2014/main" id="{1D949A96-9343-9FE1-EAA3-085A075E8F86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3" name="Espaço Reservado para Imagem 182" descr="Ícone&#10;&#10;Descrição gerada automaticamente">
            <a:extLst>
              <a:ext uri="{FF2B5EF4-FFF2-40B4-BE49-F238E27FC236}">
                <a16:creationId xmlns:a16="http://schemas.microsoft.com/office/drawing/2014/main" id="{1FA550C2-6C78-2DA2-D7E2-D712834CB48B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5" name="Espaço Reservado para Imagem 184" descr="Ícone&#10;&#10;Descrição gerada automaticamente">
            <a:extLst>
              <a:ext uri="{FF2B5EF4-FFF2-40B4-BE49-F238E27FC236}">
                <a16:creationId xmlns:a16="http://schemas.microsoft.com/office/drawing/2014/main" id="{AF011297-459C-8F95-B70E-AF85A7AF66DC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7" name="Espaço Reservado para Imagem 186" descr="Ícone&#10;&#10;Descrição gerada automaticamente">
            <a:extLst>
              <a:ext uri="{FF2B5EF4-FFF2-40B4-BE49-F238E27FC236}">
                <a16:creationId xmlns:a16="http://schemas.microsoft.com/office/drawing/2014/main" id="{688ACA54-B8E8-45F5-74AE-1A5745D1B1C9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9" name="Espaço Reservado para Imagem 188" descr="Ícone&#10;&#10;Descrição gerada automaticamente">
            <a:extLst>
              <a:ext uri="{FF2B5EF4-FFF2-40B4-BE49-F238E27FC236}">
                <a16:creationId xmlns:a16="http://schemas.microsoft.com/office/drawing/2014/main" id="{E7428876-3EAB-7E70-2773-F7B1E32B2591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1" name="Espaço Reservado para Imagem 190" descr="Ícone&#10;&#10;Descrição gerada automaticamente">
            <a:extLst>
              <a:ext uri="{FF2B5EF4-FFF2-40B4-BE49-F238E27FC236}">
                <a16:creationId xmlns:a16="http://schemas.microsoft.com/office/drawing/2014/main" id="{0CEFA21E-34EE-D3BF-CCB0-CC2C3FCBD0E4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3" name="Espaço Reservado para Imagem 192" descr="Ícone&#10;&#10;Descrição gerada automaticamente">
            <a:extLst>
              <a:ext uri="{FF2B5EF4-FFF2-40B4-BE49-F238E27FC236}">
                <a16:creationId xmlns:a16="http://schemas.microsoft.com/office/drawing/2014/main" id="{FE0CCED4-B291-7029-F963-4DD3A11080FC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95" name="Espaço Reservado para Imagem 194" descr="Desenho de uma placa&#10;&#10;Descrição gerada automaticamente">
            <a:extLst>
              <a:ext uri="{FF2B5EF4-FFF2-40B4-BE49-F238E27FC236}">
                <a16:creationId xmlns:a16="http://schemas.microsoft.com/office/drawing/2014/main" id="{6C30428B-39CB-DF68-FDFD-8C3EC243A85C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97" name="Espaço Reservado para Imagem 196" descr="Uma imagem contendo Forma&#10;&#10;Descrição gerada automaticamente">
            <a:extLst>
              <a:ext uri="{FF2B5EF4-FFF2-40B4-BE49-F238E27FC236}">
                <a16:creationId xmlns:a16="http://schemas.microsoft.com/office/drawing/2014/main" id="{D5DAAF83-1CD5-3FFA-F8BB-19412A4B3C11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9" name="Espaço Reservado para Imagem 198" descr="Ícone&#10;&#10;Descrição gerada automaticamente">
            <a:extLst>
              <a:ext uri="{FF2B5EF4-FFF2-40B4-BE49-F238E27FC236}">
                <a16:creationId xmlns:a16="http://schemas.microsoft.com/office/drawing/2014/main" id="{765DCED3-E870-3BD4-184F-D14CC9F2D6DF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1408716"/>
      </p:ext>
    </p:ext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Ícone&#10;&#10;Descrição gerada automaticamente">
            <a:extLst>
              <a:ext uri="{FF2B5EF4-FFF2-40B4-BE49-F238E27FC236}">
                <a16:creationId xmlns:a16="http://schemas.microsoft.com/office/drawing/2014/main" id="{1987C730-100C-B43A-E124-9E283FBB92B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1" name="Espaço Reservado para Imagem 70" descr="Placa de computador com fundo verde&#10;&#10;Descrição gerada automaticamente com confiança baixa">
            <a:extLst>
              <a:ext uri="{FF2B5EF4-FFF2-40B4-BE49-F238E27FC236}">
                <a16:creationId xmlns:a16="http://schemas.microsoft.com/office/drawing/2014/main" id="{6D8D6F57-E4AF-C8E8-E8E4-92B8135F4F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3" name="Espaço Reservado para Imagem 72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AA55A0C4-B6C2-F182-929B-1407A63D93E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5" name="Espaço Reservado para Imagem 74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09104E7A-987C-04E5-7B18-0272B545961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7" name="Espaço Reservado para Imagem 76" descr="Ícone&#10;&#10;Descrição gerada automaticamente">
            <a:extLst>
              <a:ext uri="{FF2B5EF4-FFF2-40B4-BE49-F238E27FC236}">
                <a16:creationId xmlns:a16="http://schemas.microsoft.com/office/drawing/2014/main" id="{6700AE5D-0B50-25E8-8C14-D9FD03612DB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9" name="Espaço Reservado para Imagem 78" descr="Ícone&#10;&#10;Descrição gerada automaticamente">
            <a:extLst>
              <a:ext uri="{FF2B5EF4-FFF2-40B4-BE49-F238E27FC236}">
                <a16:creationId xmlns:a16="http://schemas.microsoft.com/office/drawing/2014/main" id="{BF719B06-ECA5-7661-75CF-DCC695EB02A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1" name="Espaço Reservado para Imagem 80" descr="Forma&#10;&#10;Descrição gerada automaticamente">
            <a:extLst>
              <a:ext uri="{FF2B5EF4-FFF2-40B4-BE49-F238E27FC236}">
                <a16:creationId xmlns:a16="http://schemas.microsoft.com/office/drawing/2014/main" id="{20A5418E-73D1-88B6-D01D-BF7A083CA13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3" name="Espaço Reservado para Imagem 82" descr="Logotipo, Ícone&#10;&#10;Descrição gerada automaticamente">
            <a:extLst>
              <a:ext uri="{FF2B5EF4-FFF2-40B4-BE49-F238E27FC236}">
                <a16:creationId xmlns:a16="http://schemas.microsoft.com/office/drawing/2014/main" id="{BBCC7F89-0DD8-C1AA-98F4-2E712A50353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5" name="Espaço Reservado para Imagem 84" descr="Ícone&#10;&#10;Descrição gerada automaticamente">
            <a:extLst>
              <a:ext uri="{FF2B5EF4-FFF2-40B4-BE49-F238E27FC236}">
                <a16:creationId xmlns:a16="http://schemas.microsoft.com/office/drawing/2014/main" id="{6D023BA3-DA2C-1022-AC26-1C602FEC0F8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7" name="Espaço Reservado para Imagem 86" descr="Uma imagem contendo placar, relógio, verde&#10;&#10;Descrição gerada automaticamente">
            <a:extLst>
              <a:ext uri="{FF2B5EF4-FFF2-40B4-BE49-F238E27FC236}">
                <a16:creationId xmlns:a16="http://schemas.microsoft.com/office/drawing/2014/main" id="{D8A5284A-B88F-E9A2-F501-473420C3BD3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9" name="Espaço Reservado para Imagem 88">
            <a:extLst>
              <a:ext uri="{FF2B5EF4-FFF2-40B4-BE49-F238E27FC236}">
                <a16:creationId xmlns:a16="http://schemas.microsoft.com/office/drawing/2014/main" id="{0C9A0822-6332-7869-251A-468AFB08AD5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91" name="Espaço Reservado para Imagem 90" descr="Ícone&#10;&#10;Descrição gerada automaticamente">
            <a:extLst>
              <a:ext uri="{FF2B5EF4-FFF2-40B4-BE49-F238E27FC236}">
                <a16:creationId xmlns:a16="http://schemas.microsoft.com/office/drawing/2014/main" id="{B79B484E-6FAC-DD35-66B6-DDF6231D2C81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3" name="Espaço Reservado para Imagem 92" descr="Uma imagem contendo Forma&#10;&#10;Descrição gerada automaticamente">
            <a:extLst>
              <a:ext uri="{FF2B5EF4-FFF2-40B4-BE49-F238E27FC236}">
                <a16:creationId xmlns:a16="http://schemas.microsoft.com/office/drawing/2014/main" id="{70097832-460A-DE6B-1E16-DB0605080865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5" name="Espaço Reservado para Imagem 94" descr="Ícone&#10;&#10;Descrição gerada automaticamente">
            <a:extLst>
              <a:ext uri="{FF2B5EF4-FFF2-40B4-BE49-F238E27FC236}">
                <a16:creationId xmlns:a16="http://schemas.microsoft.com/office/drawing/2014/main" id="{50F314A2-DAC6-A9D7-C3DA-EE5C603BCD1C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7" name="Espaço Reservado para Imagem 96" descr="Forma&#10;&#10;Descrição gerada automaticamente">
            <a:extLst>
              <a:ext uri="{FF2B5EF4-FFF2-40B4-BE49-F238E27FC236}">
                <a16:creationId xmlns:a16="http://schemas.microsoft.com/office/drawing/2014/main" id="{618FBF29-B390-4E10-29B1-FF6ADF439F8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9" name="Espaço Reservado para Imagem 98" descr="Ícone&#10;&#10;Descrição gerada automaticamente">
            <a:extLst>
              <a:ext uri="{FF2B5EF4-FFF2-40B4-BE49-F238E27FC236}">
                <a16:creationId xmlns:a16="http://schemas.microsoft.com/office/drawing/2014/main" id="{402D558F-C04B-C5BD-B862-4811BB9638F9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1" name="Espaço Reservado para Imagem 100" descr="Ícone&#10;&#10;Descrição gerada automaticamente">
            <a:extLst>
              <a:ext uri="{FF2B5EF4-FFF2-40B4-BE49-F238E27FC236}">
                <a16:creationId xmlns:a16="http://schemas.microsoft.com/office/drawing/2014/main" id="{14CE7A5F-B324-44BF-C68B-5CE5B7B6DAEB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3" name="Espaço Reservado para Imagem 102" descr="Ícone&#10;&#10;Descrição gerada automaticamente">
            <a:extLst>
              <a:ext uri="{FF2B5EF4-FFF2-40B4-BE49-F238E27FC236}">
                <a16:creationId xmlns:a16="http://schemas.microsoft.com/office/drawing/2014/main" id="{337757C0-9FBB-2FAF-E914-FD062A3C3FAE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5" name="Espaço Reservado para Imagem 104" descr="Logotipo&#10;&#10;Descrição gerada automaticamente">
            <a:extLst>
              <a:ext uri="{FF2B5EF4-FFF2-40B4-BE49-F238E27FC236}">
                <a16:creationId xmlns:a16="http://schemas.microsoft.com/office/drawing/2014/main" id="{8D258604-EBD0-D0DB-9E21-C79378CACF36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6AEAACC3-DB17-405F-28CD-5A7A1745999F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9" name="Espaço Reservado para Imagem 108" descr="Ícone&#10;&#10;Descrição gerada automaticamente">
            <a:extLst>
              <a:ext uri="{FF2B5EF4-FFF2-40B4-BE49-F238E27FC236}">
                <a16:creationId xmlns:a16="http://schemas.microsoft.com/office/drawing/2014/main" id="{7D7C8EF0-E809-6CB7-5D86-BF96C382AAED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1" name="Espaço Reservado para Imagem 110" descr="Uma imagem contendo Logotipo&#10;&#10;Descrição gerada automaticamente">
            <a:extLst>
              <a:ext uri="{FF2B5EF4-FFF2-40B4-BE49-F238E27FC236}">
                <a16:creationId xmlns:a16="http://schemas.microsoft.com/office/drawing/2014/main" id="{17911303-574E-0092-CEEA-18C3247917CC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3" name="Espaço Reservado para Imagem 112" descr="Ícone&#10;&#10;Descrição gerada automaticamente">
            <a:extLst>
              <a:ext uri="{FF2B5EF4-FFF2-40B4-BE49-F238E27FC236}">
                <a16:creationId xmlns:a16="http://schemas.microsoft.com/office/drawing/2014/main" id="{FE6E2806-E1AC-9482-6D27-6DC2E2933BED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15" name="Espaço Reservado para Imagem 114" descr="Logotipo&#10;&#10;Descrição gerada automaticamente">
            <a:extLst>
              <a:ext uri="{FF2B5EF4-FFF2-40B4-BE49-F238E27FC236}">
                <a16:creationId xmlns:a16="http://schemas.microsoft.com/office/drawing/2014/main" id="{DCFBBD6C-FC3B-5B2B-306B-0E3D96DD3B07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r="220"/>
          <a:stretch>
            <a:fillRect/>
          </a:stretch>
        </p:blipFill>
        <p:spPr/>
      </p:pic>
      <p:pic>
        <p:nvPicPr>
          <p:cNvPr id="117" name="Espaço Reservado para Imagem 116" descr="Ícone&#10;&#10;Descrição gerada automaticamente">
            <a:extLst>
              <a:ext uri="{FF2B5EF4-FFF2-40B4-BE49-F238E27FC236}">
                <a16:creationId xmlns:a16="http://schemas.microsoft.com/office/drawing/2014/main" id="{95F744EF-531F-1880-23BF-F5C1D81CC418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9" name="Espaço Reservado para Imagem 118" descr="Ícone&#10;&#10;Descrição gerada automaticamente">
            <a:extLst>
              <a:ext uri="{FF2B5EF4-FFF2-40B4-BE49-F238E27FC236}">
                <a16:creationId xmlns:a16="http://schemas.microsoft.com/office/drawing/2014/main" id="{CB18C9E8-7DBD-5599-8275-314BE60B58AF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1" name="Espaço Reservado para Imagem 120" descr="Ícone&#10;&#10;Descrição gerada automaticamente com confiança média">
            <a:extLst>
              <a:ext uri="{FF2B5EF4-FFF2-40B4-BE49-F238E27FC236}">
                <a16:creationId xmlns:a16="http://schemas.microsoft.com/office/drawing/2014/main" id="{6893051D-9C37-1B4D-FD4A-81B01E0DC48E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3" name="Espaço Reservado para Imagem 122" descr="Logotipo, Ícone&#10;&#10;Descrição gerada automaticamente">
            <a:extLst>
              <a:ext uri="{FF2B5EF4-FFF2-40B4-BE49-F238E27FC236}">
                <a16:creationId xmlns:a16="http://schemas.microsoft.com/office/drawing/2014/main" id="{B292E93F-3778-CAC4-59B4-010AA60458F2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5" name="Espaço Reservado para Imagem 124" descr="Imagem de desenho animado&#10;&#10;Descrição gerada automaticamente com confiança média">
            <a:extLst>
              <a:ext uri="{FF2B5EF4-FFF2-40B4-BE49-F238E27FC236}">
                <a16:creationId xmlns:a16="http://schemas.microsoft.com/office/drawing/2014/main" id="{7988D652-F389-40E6-1EDB-4B450E8FFA48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7" name="Espaço Reservado para Imagem 126" descr="Ícone&#10;&#10;Descrição gerada automaticamente">
            <a:extLst>
              <a:ext uri="{FF2B5EF4-FFF2-40B4-BE49-F238E27FC236}">
                <a16:creationId xmlns:a16="http://schemas.microsoft.com/office/drawing/2014/main" id="{3C0A6818-6D92-BC9D-1DE2-E9269A4BAD01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9" name="Espaço Reservado para Imagem 128" descr="Ícone&#10;&#10;Descrição gerada automaticamente">
            <a:extLst>
              <a:ext uri="{FF2B5EF4-FFF2-40B4-BE49-F238E27FC236}">
                <a16:creationId xmlns:a16="http://schemas.microsoft.com/office/drawing/2014/main" id="{6B66D901-B750-60BF-F01E-F24F0E33A878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1" name="Espaço Reservado para Imagem 130">
            <a:extLst>
              <a:ext uri="{FF2B5EF4-FFF2-40B4-BE49-F238E27FC236}">
                <a16:creationId xmlns:a16="http://schemas.microsoft.com/office/drawing/2014/main" id="{237D57BF-9FAD-B06B-15FD-966B54ED1A2E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33" name="Espaço Reservado para Imagem 132" descr="Ícone&#10;&#10;Descrição gerada automaticamente">
            <a:extLst>
              <a:ext uri="{FF2B5EF4-FFF2-40B4-BE49-F238E27FC236}">
                <a16:creationId xmlns:a16="http://schemas.microsoft.com/office/drawing/2014/main" id="{002C73FE-9A39-E956-2A51-AD39A4C5C8A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35" name="Espaço Reservado para Imagem 134" descr="Ícone&#10;&#10;Descrição gerada automaticamente">
            <a:extLst>
              <a:ext uri="{FF2B5EF4-FFF2-40B4-BE49-F238E27FC236}">
                <a16:creationId xmlns:a16="http://schemas.microsoft.com/office/drawing/2014/main" id="{9E3F566D-01BF-B3A6-5FAB-C307B35185D7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7" name="Espaço Reservado para Imagem 136" descr="Ícone&#10;&#10;Descrição gerada automaticamente">
            <a:extLst>
              <a:ext uri="{FF2B5EF4-FFF2-40B4-BE49-F238E27FC236}">
                <a16:creationId xmlns:a16="http://schemas.microsoft.com/office/drawing/2014/main" id="{4817A487-8043-BB27-D3CF-79ACEE977EB3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9" name="Espaço Reservado para Imagem 138" descr="Ícone&#10;&#10;Descrição gerada automaticamente">
            <a:extLst>
              <a:ext uri="{FF2B5EF4-FFF2-40B4-BE49-F238E27FC236}">
                <a16:creationId xmlns:a16="http://schemas.microsoft.com/office/drawing/2014/main" id="{E16E59BE-BC42-9185-0053-19645064378F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1" name="Espaço Reservado para Imagem 140" descr="Uma imagem contendo relógio, placa, placar, desenho&#10;&#10;Descrição gerada automaticamente">
            <a:extLst>
              <a:ext uri="{FF2B5EF4-FFF2-40B4-BE49-F238E27FC236}">
                <a16:creationId xmlns:a16="http://schemas.microsoft.com/office/drawing/2014/main" id="{D2FEB91E-B700-5522-562C-CF786F374D8D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3" name="Espaço Reservado para Imagem 142" descr="Ícone&#10;&#10;Descrição gerada automaticamente">
            <a:extLst>
              <a:ext uri="{FF2B5EF4-FFF2-40B4-BE49-F238E27FC236}">
                <a16:creationId xmlns:a16="http://schemas.microsoft.com/office/drawing/2014/main" id="{0635207D-B27D-BDCA-AE7F-9E5BB3BE2D30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5" name="Espaço Reservado para Imagem 144" descr="Placa branca com texto preto sobre fundo branco&#10;&#10;Descrição gerada automaticamente com confiança média">
            <a:extLst>
              <a:ext uri="{FF2B5EF4-FFF2-40B4-BE49-F238E27FC236}">
                <a16:creationId xmlns:a16="http://schemas.microsoft.com/office/drawing/2014/main" id="{42E438CD-54D9-A9C5-F641-98D09A31DB9C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7" name="Espaço Reservado para Imagem 146" descr="Ícone&#10;&#10;Descrição gerada automaticamente">
            <a:extLst>
              <a:ext uri="{FF2B5EF4-FFF2-40B4-BE49-F238E27FC236}">
                <a16:creationId xmlns:a16="http://schemas.microsoft.com/office/drawing/2014/main" id="{E7B21FB2-D572-B2DA-3A33-BA155568BF4A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9" name="Espaço Reservado para Imagem 148" descr="Ícone&#10;&#10;Descrição gerada automaticamente">
            <a:extLst>
              <a:ext uri="{FF2B5EF4-FFF2-40B4-BE49-F238E27FC236}">
                <a16:creationId xmlns:a16="http://schemas.microsoft.com/office/drawing/2014/main" id="{ED66C7F8-96A8-9829-2665-74C4FCAB091B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51" name="Espaço Reservado para Imagem 150" descr="Ícone&#10;&#10;Descrição gerada automaticamente">
            <a:extLst>
              <a:ext uri="{FF2B5EF4-FFF2-40B4-BE49-F238E27FC236}">
                <a16:creationId xmlns:a16="http://schemas.microsoft.com/office/drawing/2014/main" id="{726C46A9-07A0-DB4D-768F-01D924953ECF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53" name="Espaço Reservado para Imagem 152" descr="Ícone&#10;&#10;Descrição gerada automaticamente">
            <a:extLst>
              <a:ext uri="{FF2B5EF4-FFF2-40B4-BE49-F238E27FC236}">
                <a16:creationId xmlns:a16="http://schemas.microsoft.com/office/drawing/2014/main" id="{328F49A2-A28F-6AF6-10F2-72B6141ADA46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5" name="Espaço Reservado para Imagem 154" descr="Ícone&#10;&#10;Descrição gerada automaticamente">
            <a:extLst>
              <a:ext uri="{FF2B5EF4-FFF2-40B4-BE49-F238E27FC236}">
                <a16:creationId xmlns:a16="http://schemas.microsoft.com/office/drawing/2014/main" id="{F31EA343-0D02-2C60-5FA2-8CAFF1A56E9D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7" name="Espaço Reservado para Imagem 156" descr="Ícone&#10;&#10;Descrição gerada automaticamente">
            <a:extLst>
              <a:ext uri="{FF2B5EF4-FFF2-40B4-BE49-F238E27FC236}">
                <a16:creationId xmlns:a16="http://schemas.microsoft.com/office/drawing/2014/main" id="{CF69683B-A4CC-17A3-35F2-5965887810CE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9" name="Espaço Reservado para Imagem 158" descr="Ícone&#10;&#10;Descrição gerada automaticamente">
            <a:extLst>
              <a:ext uri="{FF2B5EF4-FFF2-40B4-BE49-F238E27FC236}">
                <a16:creationId xmlns:a16="http://schemas.microsoft.com/office/drawing/2014/main" id="{0E3E69D2-9C1E-6EBF-AAF2-DC787D1B8943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1" name="Espaço Reservado para Imagem 160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DD2D650E-32EF-BE41-BECD-AE72B313D256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3" name="Espaço Reservado para Imagem 162" descr="Uma imagem contendo ao ar livre, placa, verde, relógio&#10;&#10;Descrição gerada automaticamente">
            <a:extLst>
              <a:ext uri="{FF2B5EF4-FFF2-40B4-BE49-F238E27FC236}">
                <a16:creationId xmlns:a16="http://schemas.microsoft.com/office/drawing/2014/main" id="{C9677B33-912F-929F-D3B6-F177A4B776D4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5" name="Espaço Reservado para Imagem 164" descr="Ícone&#10;&#10;Descrição gerada automaticamente">
            <a:extLst>
              <a:ext uri="{FF2B5EF4-FFF2-40B4-BE49-F238E27FC236}">
                <a16:creationId xmlns:a16="http://schemas.microsoft.com/office/drawing/2014/main" id="{5525F3FC-08F3-D0E8-7A0D-5E858A0B56EF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7" name="Espaço Reservado para Imagem 166" descr="Logotipo&#10;&#10;Descrição gerada automaticamente">
            <a:extLst>
              <a:ext uri="{FF2B5EF4-FFF2-40B4-BE49-F238E27FC236}">
                <a16:creationId xmlns:a16="http://schemas.microsoft.com/office/drawing/2014/main" id="{1E56654C-4AEA-C685-35D4-CCD7EA676B82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9" name="Espaço Reservado para Imagem 168" descr="Logotipo&#10;&#10;Descrição gerada automaticamente com confiança média">
            <a:extLst>
              <a:ext uri="{FF2B5EF4-FFF2-40B4-BE49-F238E27FC236}">
                <a16:creationId xmlns:a16="http://schemas.microsoft.com/office/drawing/2014/main" id="{8BC1F023-4B45-2E66-BDB8-3333F8E85439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1" name="Espaço Reservado para Imagem 170" descr="Uma imagem contendo Ícone&#10;&#10;Descrição gerada automaticamente">
            <a:extLst>
              <a:ext uri="{FF2B5EF4-FFF2-40B4-BE49-F238E27FC236}">
                <a16:creationId xmlns:a16="http://schemas.microsoft.com/office/drawing/2014/main" id="{17197496-6C83-DAC2-5E44-59B4706A7762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73" name="Espaço Reservado para Imagem 172" descr="Ícone&#10;&#10;Descrição gerada automaticamente">
            <a:extLst>
              <a:ext uri="{FF2B5EF4-FFF2-40B4-BE49-F238E27FC236}">
                <a16:creationId xmlns:a16="http://schemas.microsoft.com/office/drawing/2014/main" id="{43CAB076-B00E-5A94-8B37-47AC3F2400C6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75" name="Espaço Reservado para Imagem 174" descr="Logotipo, Ícone&#10;&#10;Descrição gerada automaticamente">
            <a:extLst>
              <a:ext uri="{FF2B5EF4-FFF2-40B4-BE49-F238E27FC236}">
                <a16:creationId xmlns:a16="http://schemas.microsoft.com/office/drawing/2014/main" id="{66917E66-D750-84B3-F108-020B170753DE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7" name="Espaço Reservado para Imagem 176" descr="Ícone&#10;&#10;Descrição gerada automaticamente">
            <a:extLst>
              <a:ext uri="{FF2B5EF4-FFF2-40B4-BE49-F238E27FC236}">
                <a16:creationId xmlns:a16="http://schemas.microsoft.com/office/drawing/2014/main" id="{E549DC8B-42DB-273A-F326-2EB825A1EECC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9" name="Espaço Reservado para Imagem 178" descr="Ícone&#10;&#10;Descrição gerada automaticamente">
            <a:extLst>
              <a:ext uri="{FF2B5EF4-FFF2-40B4-BE49-F238E27FC236}">
                <a16:creationId xmlns:a16="http://schemas.microsoft.com/office/drawing/2014/main" id="{9CE1124B-AF98-8A66-D050-FCECDB0833EB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1" name="Espaço Reservado para Imagem 180" descr="Ícone&#10;&#10;Descrição gerada automaticamente">
            <a:extLst>
              <a:ext uri="{FF2B5EF4-FFF2-40B4-BE49-F238E27FC236}">
                <a16:creationId xmlns:a16="http://schemas.microsoft.com/office/drawing/2014/main" id="{6E5D2F9D-B335-C5EA-7CD8-9A9B3A47ED88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3" name="Espaço Reservado para Imagem 182" descr="Ícone&#10;&#10;Descrição gerada automaticamente">
            <a:extLst>
              <a:ext uri="{FF2B5EF4-FFF2-40B4-BE49-F238E27FC236}">
                <a16:creationId xmlns:a16="http://schemas.microsoft.com/office/drawing/2014/main" id="{59DBE0EE-6BA8-1073-229C-AEF418F1388E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5" name="Espaço Reservado para Imagem 184" descr="Ícone&#10;&#10;Descrição gerada automaticamente">
            <a:extLst>
              <a:ext uri="{FF2B5EF4-FFF2-40B4-BE49-F238E27FC236}">
                <a16:creationId xmlns:a16="http://schemas.microsoft.com/office/drawing/2014/main" id="{34CE6A5D-9965-093C-552E-CD1A9FA2C885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7" name="Espaço Reservado para Imagem 186" descr="Ícone&#10;&#10;Descrição gerada automaticamente">
            <a:extLst>
              <a:ext uri="{FF2B5EF4-FFF2-40B4-BE49-F238E27FC236}">
                <a16:creationId xmlns:a16="http://schemas.microsoft.com/office/drawing/2014/main" id="{28A41FE2-D9BA-330A-C6B0-8E9891E23077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9" name="Espaço Reservado para Imagem 188" descr="Uma imagem contendo Logotipo&#10;&#10;Descrição gerada automaticamente">
            <a:extLst>
              <a:ext uri="{FF2B5EF4-FFF2-40B4-BE49-F238E27FC236}">
                <a16:creationId xmlns:a16="http://schemas.microsoft.com/office/drawing/2014/main" id="{01D559E4-C047-D68A-BEE6-7AB70D645D70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1" name="Espaço Reservado para Imagem 190" descr="Ícone&#10;&#10;Descrição gerada automaticamente">
            <a:extLst>
              <a:ext uri="{FF2B5EF4-FFF2-40B4-BE49-F238E27FC236}">
                <a16:creationId xmlns:a16="http://schemas.microsoft.com/office/drawing/2014/main" id="{B627C39B-26AB-6908-4B64-E79263879A00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3" name="Espaço Reservado para Imagem 192" descr="Ícone&#10;&#10;Descrição gerada automaticamente">
            <a:extLst>
              <a:ext uri="{FF2B5EF4-FFF2-40B4-BE49-F238E27FC236}">
                <a16:creationId xmlns:a16="http://schemas.microsoft.com/office/drawing/2014/main" id="{939DD9BE-963E-EEE3-022C-E951E3A93358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95" name="Espaço Reservado para Imagem 194" descr="Ícone&#10;&#10;Descrição gerada automaticamente">
            <a:extLst>
              <a:ext uri="{FF2B5EF4-FFF2-40B4-BE49-F238E27FC236}">
                <a16:creationId xmlns:a16="http://schemas.microsoft.com/office/drawing/2014/main" id="{0CC3FA3F-8B9E-9FDD-1962-02CCEF136975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97" name="Espaço Reservado para Imagem 196" descr="Placa branca com letras pretas em fundo verde&#10;&#10;Descrição gerada automaticamente com confiança média">
            <a:extLst>
              <a:ext uri="{FF2B5EF4-FFF2-40B4-BE49-F238E27FC236}">
                <a16:creationId xmlns:a16="http://schemas.microsoft.com/office/drawing/2014/main" id="{2D577401-1AA3-F811-05D5-2EF6DD3B2590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9" name="Espaço Reservado para Imagem 198" descr="Ícone&#10;&#10;Descrição gerada automaticamente">
            <a:extLst>
              <a:ext uri="{FF2B5EF4-FFF2-40B4-BE49-F238E27FC236}">
                <a16:creationId xmlns:a16="http://schemas.microsoft.com/office/drawing/2014/main" id="{77DA9DA0-7F51-C173-2134-44B2DE64EC68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439231"/>
      </p:ext>
    </p:ext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Ícone&#10;&#10;Descrição gerada automaticamente com confiança baixa">
            <a:extLst>
              <a:ext uri="{FF2B5EF4-FFF2-40B4-BE49-F238E27FC236}">
                <a16:creationId xmlns:a16="http://schemas.microsoft.com/office/drawing/2014/main" id="{350A72BB-2B4F-2473-1C33-ECE1269DDB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1" name="Espaço Reservado para Imagem 70" descr="Ícone&#10;&#10;Descrição gerada automaticamente">
            <a:extLst>
              <a:ext uri="{FF2B5EF4-FFF2-40B4-BE49-F238E27FC236}">
                <a16:creationId xmlns:a16="http://schemas.microsoft.com/office/drawing/2014/main" id="{84B02D66-949B-855E-B669-1372EED297A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3" name="Espaço Reservado para Imagem 72" descr="Logotipo&#10;&#10;Descrição gerada automaticamente">
            <a:extLst>
              <a:ext uri="{FF2B5EF4-FFF2-40B4-BE49-F238E27FC236}">
                <a16:creationId xmlns:a16="http://schemas.microsoft.com/office/drawing/2014/main" id="{CF0BEA4A-B7AF-31D0-63DF-36CB399FF3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5" name="Espaço Reservado para Imagem 74" descr="Ícone&#10;&#10;Descrição gerada automaticamente">
            <a:extLst>
              <a:ext uri="{FF2B5EF4-FFF2-40B4-BE49-F238E27FC236}">
                <a16:creationId xmlns:a16="http://schemas.microsoft.com/office/drawing/2014/main" id="{1CFF226B-B943-D044-5CF7-074DF4375F9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7" name="Espaço Reservado para Imagem 76" descr="Ícone&#10;&#10;Descrição gerada automaticamente">
            <a:extLst>
              <a:ext uri="{FF2B5EF4-FFF2-40B4-BE49-F238E27FC236}">
                <a16:creationId xmlns:a16="http://schemas.microsoft.com/office/drawing/2014/main" id="{BDF3C5B4-506B-172B-AF4D-44E135E42BC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9" name="Espaço Reservado para Imagem 78" descr="Ícone&#10;&#10;Descrição gerada automaticamente">
            <a:extLst>
              <a:ext uri="{FF2B5EF4-FFF2-40B4-BE49-F238E27FC236}">
                <a16:creationId xmlns:a16="http://schemas.microsoft.com/office/drawing/2014/main" id="{57A1EE56-FA18-9429-97AC-C5D9778D26F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1" name="Espaço Reservado para Imagem 80" descr="Ícone&#10;&#10;Descrição gerada automaticamente">
            <a:extLst>
              <a:ext uri="{FF2B5EF4-FFF2-40B4-BE49-F238E27FC236}">
                <a16:creationId xmlns:a16="http://schemas.microsoft.com/office/drawing/2014/main" id="{E32CBC22-88EF-0E49-6D9A-46BE2326385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3" name="Espaço Reservado para Imagem 82" descr="Ícone&#10;&#10;Descrição gerada automaticamente">
            <a:extLst>
              <a:ext uri="{FF2B5EF4-FFF2-40B4-BE49-F238E27FC236}">
                <a16:creationId xmlns:a16="http://schemas.microsoft.com/office/drawing/2014/main" id="{BE319B94-2D35-AB7C-5C93-1DE963B8A21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5" name="Espaço Reservado para Imagem 84" descr="Ícone&#10;&#10;Descrição gerada automaticamente">
            <a:extLst>
              <a:ext uri="{FF2B5EF4-FFF2-40B4-BE49-F238E27FC236}">
                <a16:creationId xmlns:a16="http://schemas.microsoft.com/office/drawing/2014/main" id="{7AB43C9E-6E4E-02B7-BF78-4386503076C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7" name="Espaço Reservado para Imagem 86" descr="Ícone&#10;&#10;Descrição gerada automaticamente">
            <a:extLst>
              <a:ext uri="{FF2B5EF4-FFF2-40B4-BE49-F238E27FC236}">
                <a16:creationId xmlns:a16="http://schemas.microsoft.com/office/drawing/2014/main" id="{0EBDF30A-9A44-922B-42FF-961D85A0A4B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9" name="Espaço Reservado para Imagem 88" descr="Ícone&#10;&#10;Descrição gerada automaticamente">
            <a:extLst>
              <a:ext uri="{FF2B5EF4-FFF2-40B4-BE49-F238E27FC236}">
                <a16:creationId xmlns:a16="http://schemas.microsoft.com/office/drawing/2014/main" id="{07CA6F2F-8B8D-624F-35E0-7DDDB437B172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1" name="Espaço Reservado para Imagem 90" descr="Desenho de personagem de desenho animado&#10;&#10;Descrição gerada automaticamente com confiança média">
            <a:extLst>
              <a:ext uri="{FF2B5EF4-FFF2-40B4-BE49-F238E27FC236}">
                <a16:creationId xmlns:a16="http://schemas.microsoft.com/office/drawing/2014/main" id="{22180F55-9D25-11BC-48D7-5219BD0303E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3" name="Espaço Reservado para Imagem 92" descr="Logotipo&#10;&#10;Descrição gerada automaticamente com confiança média">
            <a:extLst>
              <a:ext uri="{FF2B5EF4-FFF2-40B4-BE49-F238E27FC236}">
                <a16:creationId xmlns:a16="http://schemas.microsoft.com/office/drawing/2014/main" id="{8A409890-FEB0-2F1D-B8A2-0BAA8B36426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5" name="Espaço Reservado para Imagem 94" descr="Ícone&#10;&#10;Descrição gerada automaticamente">
            <a:extLst>
              <a:ext uri="{FF2B5EF4-FFF2-40B4-BE49-F238E27FC236}">
                <a16:creationId xmlns:a16="http://schemas.microsoft.com/office/drawing/2014/main" id="{F8804D75-F352-B281-3C57-8E99D7B9BEFB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7" name="Espaço Reservado para Imagem 96" descr="Ícone&#10;&#10;Descrição gerada automaticamente">
            <a:extLst>
              <a:ext uri="{FF2B5EF4-FFF2-40B4-BE49-F238E27FC236}">
                <a16:creationId xmlns:a16="http://schemas.microsoft.com/office/drawing/2014/main" id="{22B5096D-E6F8-E986-779E-ED5B062F640A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9" name="Espaço Reservado para Imagem 98" descr="Ícone&#10;&#10;Descrição gerada automaticamente">
            <a:extLst>
              <a:ext uri="{FF2B5EF4-FFF2-40B4-BE49-F238E27FC236}">
                <a16:creationId xmlns:a16="http://schemas.microsoft.com/office/drawing/2014/main" id="{BA5EB680-0E1E-89B2-A549-17F2B074275B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1" name="Espaço Reservado para Imagem 100" descr="Ícone&#10;&#10;Descrição gerada automaticamente">
            <a:extLst>
              <a:ext uri="{FF2B5EF4-FFF2-40B4-BE49-F238E27FC236}">
                <a16:creationId xmlns:a16="http://schemas.microsoft.com/office/drawing/2014/main" id="{FEABE24F-2084-FB12-24C9-CEA4B71B4DAB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3" name="Espaço Reservado para Imagem 102" descr="Uma imagem contendo Ícone&#10;&#10;Descrição gerada automaticamente">
            <a:extLst>
              <a:ext uri="{FF2B5EF4-FFF2-40B4-BE49-F238E27FC236}">
                <a16:creationId xmlns:a16="http://schemas.microsoft.com/office/drawing/2014/main" id="{9B9A56DE-E49E-8A19-3CDB-8483DF15BAED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5" name="Espaço Reservado para Imagem 104" descr="Uma imagem contendo placar, placa, relógio, trem&#10;&#10;Descrição gerada automaticamente">
            <a:extLst>
              <a:ext uri="{FF2B5EF4-FFF2-40B4-BE49-F238E27FC236}">
                <a16:creationId xmlns:a16="http://schemas.microsoft.com/office/drawing/2014/main" id="{0C49BD66-709E-2D76-36B1-8E07EEF28FF4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6291E6AF-5B86-9819-FA43-17E0303B474C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9" name="Espaço Reservado para Imagem 108" descr="Ícone&#10;&#10;Descrição gerada automaticamente">
            <a:extLst>
              <a:ext uri="{FF2B5EF4-FFF2-40B4-BE49-F238E27FC236}">
                <a16:creationId xmlns:a16="http://schemas.microsoft.com/office/drawing/2014/main" id="{B4E4FE47-3878-8729-4F8C-F3867BE6C90F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1" name="Espaço Reservado para Imagem 110" descr="Placa azul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B5E6F144-3680-DBF6-213C-F78B6BE6CD26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3" name="Espaço Reservado para Imagem 112" descr="Forma&#10;&#10;Descrição gerada automaticamente com confiança baixa">
            <a:extLst>
              <a:ext uri="{FF2B5EF4-FFF2-40B4-BE49-F238E27FC236}">
                <a16:creationId xmlns:a16="http://schemas.microsoft.com/office/drawing/2014/main" id="{9E2E117D-F8C9-5999-222A-7ADA3CAD55E2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15" name="Espaço Reservado para Imagem 114" descr="Ícone&#10;&#10;Descrição gerada automaticamente">
            <a:extLst>
              <a:ext uri="{FF2B5EF4-FFF2-40B4-BE49-F238E27FC236}">
                <a16:creationId xmlns:a16="http://schemas.microsoft.com/office/drawing/2014/main" id="{46DB9A4C-8D96-479E-6109-95EE95971B8C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17" name="Espaço Reservado para Imagem 116" descr="Ícone&#10;&#10;Descrição gerada automaticamente">
            <a:extLst>
              <a:ext uri="{FF2B5EF4-FFF2-40B4-BE49-F238E27FC236}">
                <a16:creationId xmlns:a16="http://schemas.microsoft.com/office/drawing/2014/main" id="{4EC8AEB4-0D9D-5607-CB0C-1932A3E9D3F0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9" name="Espaço Reservado para Imagem 118" descr="Ícone&#10;&#10;Descrição gerada automaticamente">
            <a:extLst>
              <a:ext uri="{FF2B5EF4-FFF2-40B4-BE49-F238E27FC236}">
                <a16:creationId xmlns:a16="http://schemas.microsoft.com/office/drawing/2014/main" id="{94872913-865E-1FD2-D5F6-5A0F4AA6ECB6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1" name="Espaço Reservado para Imagem 120" descr="Ícone&#10;&#10;Descrição gerada automaticamente">
            <a:extLst>
              <a:ext uri="{FF2B5EF4-FFF2-40B4-BE49-F238E27FC236}">
                <a16:creationId xmlns:a16="http://schemas.microsoft.com/office/drawing/2014/main" id="{590ADBA3-655A-7976-C8A4-67AD7F3DC0D5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3" name="Espaço Reservado para Imagem 122" descr="Ícone&#10;&#10;Descrição gerada automaticamente">
            <a:extLst>
              <a:ext uri="{FF2B5EF4-FFF2-40B4-BE49-F238E27FC236}">
                <a16:creationId xmlns:a16="http://schemas.microsoft.com/office/drawing/2014/main" id="{1EC77F09-A3AC-EAE0-E87D-6FD5E57AE82B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5" name="Espaço Reservado para Imagem 124" descr="Desenho de lata preta&#10;&#10;Descrição gerada automaticamente">
            <a:extLst>
              <a:ext uri="{FF2B5EF4-FFF2-40B4-BE49-F238E27FC236}">
                <a16:creationId xmlns:a16="http://schemas.microsoft.com/office/drawing/2014/main" id="{81EA1628-18F4-D78C-7155-2F26A9A98773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7" name="Espaço Reservado para Imagem 126" descr="Uma imagem contendo Logotipo&#10;&#10;Descrição gerada automaticamente">
            <a:extLst>
              <a:ext uri="{FF2B5EF4-FFF2-40B4-BE49-F238E27FC236}">
                <a16:creationId xmlns:a16="http://schemas.microsoft.com/office/drawing/2014/main" id="{B683379C-35D2-DB36-FB70-30C0BF07A7C9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9" name="Espaço Reservado para Imagem 128" descr="Ícone&#10;&#10;Descrição gerada automaticamente">
            <a:extLst>
              <a:ext uri="{FF2B5EF4-FFF2-40B4-BE49-F238E27FC236}">
                <a16:creationId xmlns:a16="http://schemas.microsoft.com/office/drawing/2014/main" id="{95F79086-9EA6-E0A6-4549-CD0827793157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1" name="Espaço Reservado para Imagem 130">
            <a:extLst>
              <a:ext uri="{FF2B5EF4-FFF2-40B4-BE49-F238E27FC236}">
                <a16:creationId xmlns:a16="http://schemas.microsoft.com/office/drawing/2014/main" id="{235F2114-05ED-AF9B-A6BF-2E9C68D74E76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33" name="Espaço Reservado para Imagem 132" descr="Ícone&#10;&#10;Descrição gerada automaticamente">
            <a:extLst>
              <a:ext uri="{FF2B5EF4-FFF2-40B4-BE49-F238E27FC236}">
                <a16:creationId xmlns:a16="http://schemas.microsoft.com/office/drawing/2014/main" id="{AEB0A5C0-888C-1D8C-18D1-F53B9C0A9163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35" name="Espaço Reservado para Imagem 134" descr="Ícone&#10;&#10;Descrição gerada automaticamente">
            <a:extLst>
              <a:ext uri="{FF2B5EF4-FFF2-40B4-BE49-F238E27FC236}">
                <a16:creationId xmlns:a16="http://schemas.microsoft.com/office/drawing/2014/main" id="{AA880F24-807A-3510-FF52-76A019759253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7" name="Espaço Reservado para Imagem 136" descr="Ícone&#10;&#10;Descrição gerada automaticamente">
            <a:extLst>
              <a:ext uri="{FF2B5EF4-FFF2-40B4-BE49-F238E27FC236}">
                <a16:creationId xmlns:a16="http://schemas.microsoft.com/office/drawing/2014/main" id="{38C0C1EF-930C-8454-504E-B1A120E74915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9" name="Espaço Reservado para Imagem 138" descr="Ícone&#10;&#10;Descrição gerada automaticamente">
            <a:extLst>
              <a:ext uri="{FF2B5EF4-FFF2-40B4-BE49-F238E27FC236}">
                <a16:creationId xmlns:a16="http://schemas.microsoft.com/office/drawing/2014/main" id="{E0738470-4F35-FB7E-56DA-6360C06936D4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1" name="Espaço Reservado para Imagem 140" descr="Ícone&#10;&#10;Descrição gerada automaticamente">
            <a:extLst>
              <a:ext uri="{FF2B5EF4-FFF2-40B4-BE49-F238E27FC236}">
                <a16:creationId xmlns:a16="http://schemas.microsoft.com/office/drawing/2014/main" id="{BC48FBA6-46E1-295E-2A08-A2DD552B0731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3" name="Espaço Reservado para Imagem 142" descr="Ícone&#10;&#10;Descrição gerada automaticamente">
            <a:extLst>
              <a:ext uri="{FF2B5EF4-FFF2-40B4-BE49-F238E27FC236}">
                <a16:creationId xmlns:a16="http://schemas.microsoft.com/office/drawing/2014/main" id="{9F04BF5E-BCDB-BFE1-289A-0897B745DC05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5" name="Espaço Reservado para Imagem 144" descr="Ícone&#10;&#10;Descrição gerada automaticamente">
            <a:extLst>
              <a:ext uri="{FF2B5EF4-FFF2-40B4-BE49-F238E27FC236}">
                <a16:creationId xmlns:a16="http://schemas.microsoft.com/office/drawing/2014/main" id="{59D84374-BF75-0162-A8D0-61A3F5B424CE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7" name="Espaço Reservado para Imagem 146" descr="Uma imagem contendo Ícone&#10;&#10;Descrição gerada automaticamente">
            <a:extLst>
              <a:ext uri="{FF2B5EF4-FFF2-40B4-BE49-F238E27FC236}">
                <a16:creationId xmlns:a16="http://schemas.microsoft.com/office/drawing/2014/main" id="{B41D1734-37F3-B40D-042F-7388653CF20F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9" name="Espaço Reservado para Imagem 148" descr="Ícone&#10;&#10;Descrição gerada automaticamente">
            <a:extLst>
              <a:ext uri="{FF2B5EF4-FFF2-40B4-BE49-F238E27FC236}">
                <a16:creationId xmlns:a16="http://schemas.microsoft.com/office/drawing/2014/main" id="{D6057ED9-1AB1-5A01-B33F-516706AAC861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51" name="Espaço Reservado para Imagem 150" descr="Ícone&#10;&#10;Descrição gerada automaticamente">
            <a:extLst>
              <a:ext uri="{FF2B5EF4-FFF2-40B4-BE49-F238E27FC236}">
                <a16:creationId xmlns:a16="http://schemas.microsoft.com/office/drawing/2014/main" id="{A3EF249E-950D-64FA-B7D4-009793B2E02E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53" name="Espaço Reservado para Imagem 152" descr="Ícone&#10;&#10;Descrição gerada automaticamente">
            <a:extLst>
              <a:ext uri="{FF2B5EF4-FFF2-40B4-BE49-F238E27FC236}">
                <a16:creationId xmlns:a16="http://schemas.microsoft.com/office/drawing/2014/main" id="{BBC28EBB-F1A6-D228-3758-79FA70CAF41E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5" name="Espaço Reservado para Imagem 154" descr="Ícone&#10;&#10;Descrição gerada automaticamente">
            <a:extLst>
              <a:ext uri="{FF2B5EF4-FFF2-40B4-BE49-F238E27FC236}">
                <a16:creationId xmlns:a16="http://schemas.microsoft.com/office/drawing/2014/main" id="{099DFD1C-F0C7-01F8-18C5-DD5B5CD8C5B5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7" name="Espaço Reservado para Imagem 156" descr="Ícone&#10;&#10;Descrição gerada automaticamente">
            <a:extLst>
              <a:ext uri="{FF2B5EF4-FFF2-40B4-BE49-F238E27FC236}">
                <a16:creationId xmlns:a16="http://schemas.microsoft.com/office/drawing/2014/main" id="{6A53A952-595E-A268-6668-6460A1EF5423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9" name="Espaço Reservado para Imagem 158" descr="Forma&#10;&#10;Descrição gerada automaticamente com confiança média">
            <a:extLst>
              <a:ext uri="{FF2B5EF4-FFF2-40B4-BE49-F238E27FC236}">
                <a16:creationId xmlns:a16="http://schemas.microsoft.com/office/drawing/2014/main" id="{512D37FE-8A7E-D610-7C4A-225AB48225ED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1" name="Espaço Reservado para Imagem 160" descr="Uma imagem contendo Logotipo&#10;&#10;Descrição gerada automaticamente">
            <a:extLst>
              <a:ext uri="{FF2B5EF4-FFF2-40B4-BE49-F238E27FC236}">
                <a16:creationId xmlns:a16="http://schemas.microsoft.com/office/drawing/2014/main" id="{B8CB40BB-44F0-A51C-7E55-4852774E7813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3" name="Espaço Reservado para Imagem 162" descr="Ícone&#10;&#10;Descrição gerada automaticamente">
            <a:extLst>
              <a:ext uri="{FF2B5EF4-FFF2-40B4-BE49-F238E27FC236}">
                <a16:creationId xmlns:a16="http://schemas.microsoft.com/office/drawing/2014/main" id="{01A4CAA5-ACFB-FEDC-A6D7-9BDB3969D43E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5" name="Espaço Reservado para Imagem 164" descr="Ícone&#10;&#10;Descrição gerada automaticamente">
            <a:extLst>
              <a:ext uri="{FF2B5EF4-FFF2-40B4-BE49-F238E27FC236}">
                <a16:creationId xmlns:a16="http://schemas.microsoft.com/office/drawing/2014/main" id="{9AEF79E5-6928-854A-F33E-BD50D1BCC63F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7" name="Espaço Reservado para Imagem 166" descr="Forma, Círculo&#10;&#10;Descrição gerada automaticamente">
            <a:extLst>
              <a:ext uri="{FF2B5EF4-FFF2-40B4-BE49-F238E27FC236}">
                <a16:creationId xmlns:a16="http://schemas.microsoft.com/office/drawing/2014/main" id="{E4C2AE3F-D4B8-BB73-DD4A-749BCB98C252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9" name="Espaço Reservado para Imagem 168" descr="Ícone&#10;&#10;Descrição gerada automaticamente com confiança média">
            <a:extLst>
              <a:ext uri="{FF2B5EF4-FFF2-40B4-BE49-F238E27FC236}">
                <a16:creationId xmlns:a16="http://schemas.microsoft.com/office/drawing/2014/main" id="{7DA35C86-5CCA-FE46-F42E-B06087323D23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1" name="Espaço Reservado para Imagem 170" descr="Ícone&#10;&#10;Descrição gerada automaticamente">
            <a:extLst>
              <a:ext uri="{FF2B5EF4-FFF2-40B4-BE49-F238E27FC236}">
                <a16:creationId xmlns:a16="http://schemas.microsoft.com/office/drawing/2014/main" id="{A1F84603-0C9E-7F95-774C-91996C2E1D05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73" name="Espaço Reservado para Imagem 172" descr="Placa azul com letras brancas em fundo verde&#10;&#10;Descrição gerada automaticamente com confiança média">
            <a:extLst>
              <a:ext uri="{FF2B5EF4-FFF2-40B4-BE49-F238E27FC236}">
                <a16:creationId xmlns:a16="http://schemas.microsoft.com/office/drawing/2014/main" id="{A7586297-1CBB-788F-7EA5-C6C14848D67B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75" name="Espaço Reservado para Imagem 174" descr="Ícone&#10;&#10;Descrição gerada automaticamente">
            <a:extLst>
              <a:ext uri="{FF2B5EF4-FFF2-40B4-BE49-F238E27FC236}">
                <a16:creationId xmlns:a16="http://schemas.microsoft.com/office/drawing/2014/main" id="{B610C581-94A0-C23C-440F-148CFE7BC144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7" name="Espaço Reservado para Imagem 176" descr="Ícone&#10;&#10;Descrição gerada automaticamente">
            <a:extLst>
              <a:ext uri="{FF2B5EF4-FFF2-40B4-BE49-F238E27FC236}">
                <a16:creationId xmlns:a16="http://schemas.microsoft.com/office/drawing/2014/main" id="{30C4F3B7-185A-2BC0-DF4C-1B00BD98312C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9" name="Espaço Reservado para Imagem 178" descr="Ícone&#10;&#10;Descrição gerada automaticamente">
            <a:extLst>
              <a:ext uri="{FF2B5EF4-FFF2-40B4-BE49-F238E27FC236}">
                <a16:creationId xmlns:a16="http://schemas.microsoft.com/office/drawing/2014/main" id="{8F94FEFA-506B-BE7B-6C65-DCCD904A66E7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1" name="Espaço Reservado para Imagem 180" descr="Forma, Ícone&#10;&#10;Descrição gerada automaticamente">
            <a:extLst>
              <a:ext uri="{FF2B5EF4-FFF2-40B4-BE49-F238E27FC236}">
                <a16:creationId xmlns:a16="http://schemas.microsoft.com/office/drawing/2014/main" id="{4C76F6F0-3311-0C8A-0BC0-C361BD8B25E9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3" name="Espaço Reservado para Imagem 182" descr="Desenho de vídeo game&#10;&#10;Descrição gerada automaticamente com confiança média">
            <a:extLst>
              <a:ext uri="{FF2B5EF4-FFF2-40B4-BE49-F238E27FC236}">
                <a16:creationId xmlns:a16="http://schemas.microsoft.com/office/drawing/2014/main" id="{CA7ED6E5-46F6-ABE2-2F59-E64C170D174C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5" name="Espaço Reservado para Imagem 184" descr="Ícone&#10;&#10;Descrição gerada automaticamente">
            <a:extLst>
              <a:ext uri="{FF2B5EF4-FFF2-40B4-BE49-F238E27FC236}">
                <a16:creationId xmlns:a16="http://schemas.microsoft.com/office/drawing/2014/main" id="{A3BAD8B2-5556-6C09-D708-5C042A68B73C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7" name="Espaço Reservado para Imagem 186" descr="Ícone&#10;&#10;Descrição gerada automaticamente">
            <a:extLst>
              <a:ext uri="{FF2B5EF4-FFF2-40B4-BE49-F238E27FC236}">
                <a16:creationId xmlns:a16="http://schemas.microsoft.com/office/drawing/2014/main" id="{AB471100-046A-4D81-6611-C5FBBE111A15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9" name="Espaço Reservado para Imagem 188" descr="Ícone&#10;&#10;Descrição gerada automaticamente">
            <a:extLst>
              <a:ext uri="{FF2B5EF4-FFF2-40B4-BE49-F238E27FC236}">
                <a16:creationId xmlns:a16="http://schemas.microsoft.com/office/drawing/2014/main" id="{03F1B8BD-D113-768E-BF69-46FA7AA8EE33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1" name="Espaço Reservado para Imagem 190" descr="Ícone&#10;&#10;Descrição gerada automaticamente">
            <a:extLst>
              <a:ext uri="{FF2B5EF4-FFF2-40B4-BE49-F238E27FC236}">
                <a16:creationId xmlns:a16="http://schemas.microsoft.com/office/drawing/2014/main" id="{2B509326-FA0E-C396-71D1-D2788C3EC54A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3" name="Espaço Reservado para Imagem 192" descr="Ícone&#10;&#10;Descrição gerada automaticamente">
            <a:extLst>
              <a:ext uri="{FF2B5EF4-FFF2-40B4-BE49-F238E27FC236}">
                <a16:creationId xmlns:a16="http://schemas.microsoft.com/office/drawing/2014/main" id="{405484B5-F0CF-087A-DBD5-BBB3BBE8CF53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95" name="Espaço Reservado para Imagem 194" descr="Ícone&#10;&#10;Descrição gerada automaticamente com confiança baixa">
            <a:extLst>
              <a:ext uri="{FF2B5EF4-FFF2-40B4-BE49-F238E27FC236}">
                <a16:creationId xmlns:a16="http://schemas.microsoft.com/office/drawing/2014/main" id="{1F7C2DE5-3E15-D539-ACFC-F69FC5053545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97" name="Espaço Reservado para Imagem 196" descr="Ícone&#10;&#10;Descrição gerada automaticamente">
            <a:extLst>
              <a:ext uri="{FF2B5EF4-FFF2-40B4-BE49-F238E27FC236}">
                <a16:creationId xmlns:a16="http://schemas.microsoft.com/office/drawing/2014/main" id="{2E34B57A-6C6F-1FF7-9EA9-22F60BBABE3B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9" name="Espaço Reservado para Imagem 198" descr="Ícone&#10;&#10;Descrição gerada automaticamente">
            <a:extLst>
              <a:ext uri="{FF2B5EF4-FFF2-40B4-BE49-F238E27FC236}">
                <a16:creationId xmlns:a16="http://schemas.microsoft.com/office/drawing/2014/main" id="{E82A6F03-8F08-338E-C485-6BB62907A630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998744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18D9C899-9F76-C339-26C2-6D1415FCED92}"/>
              </a:ext>
            </a:extLst>
          </p:cNvPr>
          <p:cNvSpPr/>
          <p:nvPr/>
        </p:nvSpPr>
        <p:spPr>
          <a:xfrm>
            <a:off x="0" y="0"/>
            <a:ext cx="12192000" cy="3537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5D043F09-63F1-E7FC-64D7-9571102A3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3429000"/>
            <a:ext cx="9525000" cy="3810000"/>
          </a:xfrm>
          <a:prstGeom prst="rect">
            <a:avLst/>
          </a:prstGeom>
        </p:spPr>
      </p:pic>
      <p:pic>
        <p:nvPicPr>
          <p:cNvPr id="6" name="Imagem 5" descr="Uma imagem contendo desenho&#10;&#10;Descrição gerada automaticamente">
            <a:extLst>
              <a:ext uri="{FF2B5EF4-FFF2-40B4-BE49-F238E27FC236}">
                <a16:creationId xmlns:a16="http://schemas.microsoft.com/office/drawing/2014/main" id="{7857DDBE-2386-AB6A-312B-6160DB81F5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0"/>
            <a:ext cx="952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8203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Ícone&#10;&#10;Descrição gerada automaticamente">
            <a:extLst>
              <a:ext uri="{FF2B5EF4-FFF2-40B4-BE49-F238E27FC236}">
                <a16:creationId xmlns:a16="http://schemas.microsoft.com/office/drawing/2014/main" id="{02BFC8AC-6E4E-73EE-C62A-9A3BC5915AC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1" name="Espaço Reservado para Imagem 70" descr="Desenho de uma placa&#10;&#10;Descrição gerada automaticamente">
            <a:extLst>
              <a:ext uri="{FF2B5EF4-FFF2-40B4-BE49-F238E27FC236}">
                <a16:creationId xmlns:a16="http://schemas.microsoft.com/office/drawing/2014/main" id="{559B5C7E-661B-B2FD-BD7E-7127DAB8357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3" name="Espaço Reservado para Imagem 72" descr="Ícone&#10;&#10;Descrição gerada automaticamente">
            <a:extLst>
              <a:ext uri="{FF2B5EF4-FFF2-40B4-BE49-F238E27FC236}">
                <a16:creationId xmlns:a16="http://schemas.microsoft.com/office/drawing/2014/main" id="{92B9A35D-D70C-337A-9FDE-F86E50B9DE3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5" name="Espaço Reservado para Imagem 74" descr="Ícone&#10;&#10;Descrição gerada automaticamente">
            <a:extLst>
              <a:ext uri="{FF2B5EF4-FFF2-40B4-BE49-F238E27FC236}">
                <a16:creationId xmlns:a16="http://schemas.microsoft.com/office/drawing/2014/main" id="{A6D223C4-80C8-B946-05FB-D734D0C40F2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7" name="Espaço Reservado para Imagem 76" descr="Logotipo, Ícone&#10;&#10;Descrição gerada automaticamente">
            <a:extLst>
              <a:ext uri="{FF2B5EF4-FFF2-40B4-BE49-F238E27FC236}">
                <a16:creationId xmlns:a16="http://schemas.microsoft.com/office/drawing/2014/main" id="{7AE34BA2-1C5F-C6BB-FFA3-787A1605D05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79" name="Espaço Reservado para Imagem 78" descr="Ícone&#10;&#10;Descrição gerada automaticamente">
            <a:extLst>
              <a:ext uri="{FF2B5EF4-FFF2-40B4-BE49-F238E27FC236}">
                <a16:creationId xmlns:a16="http://schemas.microsoft.com/office/drawing/2014/main" id="{264EBA0C-205A-B451-51BA-DD0DEA7FFEE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1" name="Espaço Reservado para Imagem 80" descr="Ícone&#10;&#10;Descrição gerada automaticamente">
            <a:extLst>
              <a:ext uri="{FF2B5EF4-FFF2-40B4-BE49-F238E27FC236}">
                <a16:creationId xmlns:a16="http://schemas.microsoft.com/office/drawing/2014/main" id="{CCCF9F65-89A9-6064-E927-C68F5528573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3" name="Espaço Reservado para Imagem 82" descr="Ícone&#10;&#10;Descrição gerada automaticamente">
            <a:extLst>
              <a:ext uri="{FF2B5EF4-FFF2-40B4-BE49-F238E27FC236}">
                <a16:creationId xmlns:a16="http://schemas.microsoft.com/office/drawing/2014/main" id="{4A91F8A3-6036-674B-D9F1-92FCAC23B2A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5" name="Espaço Reservado para Imagem 84" descr="Ícone&#10;&#10;Descrição gerada automaticamente">
            <a:extLst>
              <a:ext uri="{FF2B5EF4-FFF2-40B4-BE49-F238E27FC236}">
                <a16:creationId xmlns:a16="http://schemas.microsoft.com/office/drawing/2014/main" id="{84FD8B2E-A216-0B02-0691-D2101011357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87" name="Espaço Reservado para Imagem 86" descr="Ícone&#10;&#10;Descrição gerada automaticamente">
            <a:extLst>
              <a:ext uri="{FF2B5EF4-FFF2-40B4-BE49-F238E27FC236}">
                <a16:creationId xmlns:a16="http://schemas.microsoft.com/office/drawing/2014/main" id="{0C6535A5-1C47-BB30-A9AC-90072F20E65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9" name="Espaço Reservado para Imagem 88" descr="Texto branco sobre fundo verde&#10;&#10;Descrição gerada automaticamente com confiança média">
            <a:extLst>
              <a:ext uri="{FF2B5EF4-FFF2-40B4-BE49-F238E27FC236}">
                <a16:creationId xmlns:a16="http://schemas.microsoft.com/office/drawing/2014/main" id="{459675E9-DB12-D172-C104-8566C064636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1" name="Espaço Reservado para Imagem 90" descr="Ícone&#10;&#10;Descrição gerada automaticamente">
            <a:extLst>
              <a:ext uri="{FF2B5EF4-FFF2-40B4-BE49-F238E27FC236}">
                <a16:creationId xmlns:a16="http://schemas.microsoft.com/office/drawing/2014/main" id="{22F65BD8-2463-09C8-4E81-774B252A81D1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3" name="Espaço Reservado para Imagem 92" descr="Ícone&#10;&#10;Descrição gerada automaticamente">
            <a:extLst>
              <a:ext uri="{FF2B5EF4-FFF2-40B4-BE49-F238E27FC236}">
                <a16:creationId xmlns:a16="http://schemas.microsoft.com/office/drawing/2014/main" id="{3B1A211D-518D-CA4A-82A1-F45060045F2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5" name="Espaço Reservado para Imagem 94" descr="Logotipo, Ícone&#10;&#10;Descrição gerada automaticamente">
            <a:extLst>
              <a:ext uri="{FF2B5EF4-FFF2-40B4-BE49-F238E27FC236}">
                <a16:creationId xmlns:a16="http://schemas.microsoft.com/office/drawing/2014/main" id="{0D2D8B0D-BDA9-A382-8705-A15E62ABBCF7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7" name="Espaço Reservado para Imagem 96" descr="Logotipo, Ícone&#10;&#10;Descrição gerada automaticamente">
            <a:extLst>
              <a:ext uri="{FF2B5EF4-FFF2-40B4-BE49-F238E27FC236}">
                <a16:creationId xmlns:a16="http://schemas.microsoft.com/office/drawing/2014/main" id="{2B6186F5-45C4-8FDA-6696-690B39CC1481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99" name="Espaço Reservado para Imagem 98" descr="Logotipo, Ícone&#10;&#10;Descrição gerada automaticamente">
            <a:extLst>
              <a:ext uri="{FF2B5EF4-FFF2-40B4-BE49-F238E27FC236}">
                <a16:creationId xmlns:a16="http://schemas.microsoft.com/office/drawing/2014/main" id="{DC0611A2-5EEB-B71A-2F8B-CA126EE5C79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1" name="Espaço Reservado para Imagem 100" descr="Ícone&#10;&#10;Descrição gerada automaticamente">
            <a:extLst>
              <a:ext uri="{FF2B5EF4-FFF2-40B4-BE49-F238E27FC236}">
                <a16:creationId xmlns:a16="http://schemas.microsoft.com/office/drawing/2014/main" id="{8BD343A2-C0A6-B138-1075-7B5BB3AFF12F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3" name="Espaço Reservado para Imagem 102" descr="Código QR&#10;&#10;Descrição gerada automaticamente">
            <a:extLst>
              <a:ext uri="{FF2B5EF4-FFF2-40B4-BE49-F238E27FC236}">
                <a16:creationId xmlns:a16="http://schemas.microsoft.com/office/drawing/2014/main" id="{D4131E1B-51ED-14D1-2E4A-7E8E67CE6824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5" name="Espaço Reservado para Imagem 104" descr="Uma imagem contendo Ícone&#10;&#10;Descrição gerada automaticamente">
            <a:extLst>
              <a:ext uri="{FF2B5EF4-FFF2-40B4-BE49-F238E27FC236}">
                <a16:creationId xmlns:a16="http://schemas.microsoft.com/office/drawing/2014/main" id="{724A114B-2497-5114-ABDE-EF081335477C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4329F95A-36C3-922A-B425-1CC693CB9A11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09" name="Espaço Reservado para Imagem 108" descr="Ícone&#10;&#10;Descrição gerada automaticamente">
            <a:extLst>
              <a:ext uri="{FF2B5EF4-FFF2-40B4-BE49-F238E27FC236}">
                <a16:creationId xmlns:a16="http://schemas.microsoft.com/office/drawing/2014/main" id="{AF0CED40-4481-E989-64DA-528E9D01C46A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1" name="Espaço Reservado para Imagem 110" descr="Ícone&#10;&#10;Descrição gerada automaticamente">
            <a:extLst>
              <a:ext uri="{FF2B5EF4-FFF2-40B4-BE49-F238E27FC236}">
                <a16:creationId xmlns:a16="http://schemas.microsoft.com/office/drawing/2014/main" id="{7C5282E6-470C-34C8-7144-37805AD78738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3" name="Espaço Reservado para Imagem 112" descr="Ícone&#10;&#10;Descrição gerada automaticamente">
            <a:extLst>
              <a:ext uri="{FF2B5EF4-FFF2-40B4-BE49-F238E27FC236}">
                <a16:creationId xmlns:a16="http://schemas.microsoft.com/office/drawing/2014/main" id="{06D47EF6-A15C-557F-A0C8-6685C5A7D13E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15" name="Espaço Reservado para Imagem 114" descr="Desenho de pessoa com relógio digital&#10;&#10;Descrição gerada automaticamente com confiança baixa">
            <a:extLst>
              <a:ext uri="{FF2B5EF4-FFF2-40B4-BE49-F238E27FC236}">
                <a16:creationId xmlns:a16="http://schemas.microsoft.com/office/drawing/2014/main" id="{B524F26D-995F-C903-35EA-A0A291C3AA54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17" name="Espaço Reservado para Imagem 116" descr="Logotipo&#10;&#10;Descrição gerada automaticamente">
            <a:extLst>
              <a:ext uri="{FF2B5EF4-FFF2-40B4-BE49-F238E27FC236}">
                <a16:creationId xmlns:a16="http://schemas.microsoft.com/office/drawing/2014/main" id="{C890D9DF-2573-1042-F140-A7CCC781AC7A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9" name="Espaço Reservado para Imagem 118" descr="Ícone&#10;&#10;Descrição gerada automaticamente">
            <a:extLst>
              <a:ext uri="{FF2B5EF4-FFF2-40B4-BE49-F238E27FC236}">
                <a16:creationId xmlns:a16="http://schemas.microsoft.com/office/drawing/2014/main" id="{5E6B2F3A-A60E-8358-0B3D-176262122529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1" name="Espaço Reservado para Imagem 120" descr="Ícone&#10;&#10;Descrição gerada automaticamente">
            <a:extLst>
              <a:ext uri="{FF2B5EF4-FFF2-40B4-BE49-F238E27FC236}">
                <a16:creationId xmlns:a16="http://schemas.microsoft.com/office/drawing/2014/main" id="{7CC57F4A-7321-753A-7962-B3C6E6CD9698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3" name="Espaço Reservado para Imagem 122" descr="Ícone&#10;&#10;Descrição gerada automaticamente">
            <a:extLst>
              <a:ext uri="{FF2B5EF4-FFF2-40B4-BE49-F238E27FC236}">
                <a16:creationId xmlns:a16="http://schemas.microsoft.com/office/drawing/2014/main" id="{C0DAFDA3-31F2-80F7-ACE6-E853D9995FA2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5" name="Espaço Reservado para Imagem 124" descr="Ícone&#10;&#10;Descrição gerada automaticamente">
            <a:extLst>
              <a:ext uri="{FF2B5EF4-FFF2-40B4-BE49-F238E27FC236}">
                <a16:creationId xmlns:a16="http://schemas.microsoft.com/office/drawing/2014/main" id="{E3C9C48B-7298-1BF7-86C4-5C36F7D1C957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27" name="Espaço Reservado para Imagem 126" descr="Logotipo&#10;&#10;Descrição gerada automaticamente">
            <a:extLst>
              <a:ext uri="{FF2B5EF4-FFF2-40B4-BE49-F238E27FC236}">
                <a16:creationId xmlns:a16="http://schemas.microsoft.com/office/drawing/2014/main" id="{537AFF75-2DED-3366-3B53-0D461BB63D44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9" name="Espaço Reservado para Imagem 128" descr="Ícone&#10;&#10;Descrição gerada automaticamente">
            <a:extLst>
              <a:ext uri="{FF2B5EF4-FFF2-40B4-BE49-F238E27FC236}">
                <a16:creationId xmlns:a16="http://schemas.microsoft.com/office/drawing/2014/main" id="{F5E1392B-807B-6F2F-7434-7DC3C63E7CF9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1" name="Espaço Reservado para Imagem 130" descr="Ícone&#10;&#10;Descrição gerada automaticamente com confiança média">
            <a:extLst>
              <a:ext uri="{FF2B5EF4-FFF2-40B4-BE49-F238E27FC236}">
                <a16:creationId xmlns:a16="http://schemas.microsoft.com/office/drawing/2014/main" id="{44205F71-9518-21D9-F8FE-F80846114A2F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33" name="Espaço Reservado para Imagem 132" descr="Ícone&#10;&#10;Descrição gerada automaticamente">
            <a:extLst>
              <a:ext uri="{FF2B5EF4-FFF2-40B4-BE49-F238E27FC236}">
                <a16:creationId xmlns:a16="http://schemas.microsoft.com/office/drawing/2014/main" id="{8653AA5D-A9E8-5A87-5251-4739D9878878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" r="88"/>
          <a:stretch>
            <a:fillRect/>
          </a:stretch>
        </p:blipFill>
        <p:spPr/>
      </p:pic>
      <p:pic>
        <p:nvPicPr>
          <p:cNvPr id="135" name="Espaço Reservado para Imagem 134" descr="Forma&#10;&#10;Descrição gerada automaticamente">
            <a:extLst>
              <a:ext uri="{FF2B5EF4-FFF2-40B4-BE49-F238E27FC236}">
                <a16:creationId xmlns:a16="http://schemas.microsoft.com/office/drawing/2014/main" id="{AC8A3F28-F7F5-447A-8BBC-27EEFA4DEA86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7" name="Espaço Reservado para Imagem 136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F0AAA33F-5690-9B90-9F49-F155C979099E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9" name="Espaço Reservado para Imagem 138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78BBBF47-0ADB-6EDA-54D0-C93ED63B9237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1" name="Espaço Reservado para Imagem 140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29DBA86E-16C5-B3DB-A109-35CCEC3E8D69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3" name="Espaço Reservado para Imagem 142" descr="Ícone&#10;&#10;Descrição gerada automaticamente">
            <a:extLst>
              <a:ext uri="{FF2B5EF4-FFF2-40B4-BE49-F238E27FC236}">
                <a16:creationId xmlns:a16="http://schemas.microsoft.com/office/drawing/2014/main" id="{6EDADA76-7D8F-90DE-3DEB-B73E1528CE35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45" name="Espaço Reservado para Imagem 144" descr="Forma&#10;&#10;Descrição gerada automaticamente">
            <a:extLst>
              <a:ext uri="{FF2B5EF4-FFF2-40B4-BE49-F238E27FC236}">
                <a16:creationId xmlns:a16="http://schemas.microsoft.com/office/drawing/2014/main" id="{8E7258DE-12AC-4086-2157-F2F81BB1FAA8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7" name="Espaço Reservado para Imagem 146">
            <a:extLst>
              <a:ext uri="{FF2B5EF4-FFF2-40B4-BE49-F238E27FC236}">
                <a16:creationId xmlns:a16="http://schemas.microsoft.com/office/drawing/2014/main" id="{114290D5-CB3E-043D-274A-7D7FB89EFFFE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149" name="Espaço Reservado para Imagem 148" descr="Ícone&#10;&#10;Descrição gerada automaticamente">
            <a:extLst>
              <a:ext uri="{FF2B5EF4-FFF2-40B4-BE49-F238E27FC236}">
                <a16:creationId xmlns:a16="http://schemas.microsoft.com/office/drawing/2014/main" id="{A03DA618-4CFE-E3CD-342D-80C432D5639F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51" name="Espaço Reservado para Imagem 150" descr="Ícone&#10;&#10;Descrição gerada automaticamente">
            <a:extLst>
              <a:ext uri="{FF2B5EF4-FFF2-40B4-BE49-F238E27FC236}">
                <a16:creationId xmlns:a16="http://schemas.microsoft.com/office/drawing/2014/main" id="{451394CD-D1AE-9CB0-8B2F-4BB40FA025FE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53" name="Espaço Reservado para Imagem 152" descr="Ícone&#10;&#10;Descrição gerada automaticamente">
            <a:extLst>
              <a:ext uri="{FF2B5EF4-FFF2-40B4-BE49-F238E27FC236}">
                <a16:creationId xmlns:a16="http://schemas.microsoft.com/office/drawing/2014/main" id="{8323A3A6-9F6E-E9A3-3D5B-560AA8D290FF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5" name="Espaço Reservado para Imagem 154" descr="Ícone&#10;&#10;Descrição gerada automaticamente">
            <a:extLst>
              <a:ext uri="{FF2B5EF4-FFF2-40B4-BE49-F238E27FC236}">
                <a16:creationId xmlns:a16="http://schemas.microsoft.com/office/drawing/2014/main" id="{602B6264-FE45-414E-33F6-DDC6C70AA14D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7" name="Espaço Reservado para Imagem 156" descr="Ícone&#10;&#10;Descrição gerada automaticamente">
            <a:extLst>
              <a:ext uri="{FF2B5EF4-FFF2-40B4-BE49-F238E27FC236}">
                <a16:creationId xmlns:a16="http://schemas.microsoft.com/office/drawing/2014/main" id="{F4E4FC73-EEA0-112A-FC49-740ED83F5266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9" name="Espaço Reservado para Imagem 158" descr="Ícone&#10;&#10;Descrição gerada automaticamente">
            <a:extLst>
              <a:ext uri="{FF2B5EF4-FFF2-40B4-BE49-F238E27FC236}">
                <a16:creationId xmlns:a16="http://schemas.microsoft.com/office/drawing/2014/main" id="{AE03BB39-7019-14C1-A90B-837DD4F56B98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1" name="Espaço Reservado para Imagem 160" descr="Ícone&#10;&#10;Descrição gerada automaticamente">
            <a:extLst>
              <a:ext uri="{FF2B5EF4-FFF2-40B4-BE49-F238E27FC236}">
                <a16:creationId xmlns:a16="http://schemas.microsoft.com/office/drawing/2014/main" id="{CC6920AF-53B4-1CE3-92BF-5641EFE109AB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3" name="Espaço Reservado para Imagem 162" descr="Ícone&#10;&#10;Descrição gerada automaticamente">
            <a:extLst>
              <a:ext uri="{FF2B5EF4-FFF2-40B4-BE49-F238E27FC236}">
                <a16:creationId xmlns:a16="http://schemas.microsoft.com/office/drawing/2014/main" id="{43EB58A8-5F62-121E-2448-5B737E2A87DE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5" name="Espaço Reservado para Imagem 164" descr="Ícone&#10;&#10;Descrição gerada automaticamente">
            <a:extLst>
              <a:ext uri="{FF2B5EF4-FFF2-40B4-BE49-F238E27FC236}">
                <a16:creationId xmlns:a16="http://schemas.microsoft.com/office/drawing/2014/main" id="{64CC4A06-84F7-988B-BE13-3C8B1A08725E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67" name="Espaço Reservado para Imagem 166" descr="Ícone&#10;&#10;Descrição gerada automaticamente">
            <a:extLst>
              <a:ext uri="{FF2B5EF4-FFF2-40B4-BE49-F238E27FC236}">
                <a16:creationId xmlns:a16="http://schemas.microsoft.com/office/drawing/2014/main" id="{FECDEA10-0D79-129C-33DC-B277CA0487B7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9" name="Espaço Reservado para Imagem 168" descr="Ícone&#10;&#10;Descrição gerada automaticamente">
            <a:extLst>
              <a:ext uri="{FF2B5EF4-FFF2-40B4-BE49-F238E27FC236}">
                <a16:creationId xmlns:a16="http://schemas.microsoft.com/office/drawing/2014/main" id="{2F5A12E5-87BF-4E57-1F38-7AA5B2557951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1" name="Espaço Reservado para Imagem 170" descr="Logotipo, Ícone&#10;&#10;Descrição gerada automaticamente">
            <a:extLst>
              <a:ext uri="{FF2B5EF4-FFF2-40B4-BE49-F238E27FC236}">
                <a16:creationId xmlns:a16="http://schemas.microsoft.com/office/drawing/2014/main" id="{60F3AA97-2AFE-6808-F1A1-0BE4DE1DBD77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73" name="Espaço Reservado para Imagem 172" descr="Ícone&#10;&#10;Descrição gerada automaticamente">
            <a:extLst>
              <a:ext uri="{FF2B5EF4-FFF2-40B4-BE49-F238E27FC236}">
                <a16:creationId xmlns:a16="http://schemas.microsoft.com/office/drawing/2014/main" id="{05EF5574-2952-67E8-2B5C-B1FDFB81A40D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75" name="Espaço Reservado para Imagem 174" descr="Ícone&#10;&#10;Descrição gerada automaticamente">
            <a:extLst>
              <a:ext uri="{FF2B5EF4-FFF2-40B4-BE49-F238E27FC236}">
                <a16:creationId xmlns:a16="http://schemas.microsoft.com/office/drawing/2014/main" id="{4FB3AB9B-34B9-C3E5-1308-80B609998719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7" name="Espaço Reservado para Imagem 176" descr="Forma&#10;&#10;Descrição gerada automaticamente com confiança média">
            <a:extLst>
              <a:ext uri="{FF2B5EF4-FFF2-40B4-BE49-F238E27FC236}">
                <a16:creationId xmlns:a16="http://schemas.microsoft.com/office/drawing/2014/main" id="{8E534E6C-466E-B30F-D1FC-BEF28D78A471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9" name="Espaço Reservado para Imagem 178" descr="Uma imagem contendo Ícone&#10;&#10;Descrição gerada automaticamente">
            <a:extLst>
              <a:ext uri="{FF2B5EF4-FFF2-40B4-BE49-F238E27FC236}">
                <a16:creationId xmlns:a16="http://schemas.microsoft.com/office/drawing/2014/main" id="{12C167E6-9C23-0952-B03B-DD8F08B4BFE9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1" name="Espaço Reservado para Imagem 180" descr="Placa azul com letras brancas em fundo verde&#10;&#10;Descrição gerada automaticamente">
            <a:extLst>
              <a:ext uri="{FF2B5EF4-FFF2-40B4-BE49-F238E27FC236}">
                <a16:creationId xmlns:a16="http://schemas.microsoft.com/office/drawing/2014/main" id="{1D2F9E46-7AEE-D2FC-7960-8063B66CFD99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3" name="Espaço Reservado para Imagem 182" descr="Ícone&#10;&#10;Descrição gerada automaticamente">
            <a:extLst>
              <a:ext uri="{FF2B5EF4-FFF2-40B4-BE49-F238E27FC236}">
                <a16:creationId xmlns:a16="http://schemas.microsoft.com/office/drawing/2014/main" id="{F67D55F0-BB86-897F-F4AD-D19DB606296E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5" name="Espaço Reservado para Imagem 184" descr="Ícone&#10;&#10;Descrição gerada automaticamente">
            <a:extLst>
              <a:ext uri="{FF2B5EF4-FFF2-40B4-BE49-F238E27FC236}">
                <a16:creationId xmlns:a16="http://schemas.microsoft.com/office/drawing/2014/main" id="{9904FE54-DEB6-7821-9F51-6EB7298B04A3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7" name="Espaço Reservado para Imagem 186" descr="Ícone&#10;&#10;Descrição gerada automaticamente">
            <a:extLst>
              <a:ext uri="{FF2B5EF4-FFF2-40B4-BE49-F238E27FC236}">
                <a16:creationId xmlns:a16="http://schemas.microsoft.com/office/drawing/2014/main" id="{E53C6FFE-5EA7-523A-2886-1270A6DDBBAF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" b="88"/>
          <a:stretch>
            <a:fillRect/>
          </a:stretch>
        </p:blipFill>
        <p:spPr/>
      </p:pic>
      <p:pic>
        <p:nvPicPr>
          <p:cNvPr id="189" name="Espaço Reservado para Imagem 188" descr="Ícone&#10;&#10;Descrição gerada automaticamente">
            <a:extLst>
              <a:ext uri="{FF2B5EF4-FFF2-40B4-BE49-F238E27FC236}">
                <a16:creationId xmlns:a16="http://schemas.microsoft.com/office/drawing/2014/main" id="{5911EE6D-D940-1CC1-F772-D9BAD13A925E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419590"/>
      </p:ext>
    </p:ext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Logotipo&#10;&#10;Descrição gerada automaticamente com confiança baixa">
            <a:extLst>
              <a:ext uri="{FF2B5EF4-FFF2-40B4-BE49-F238E27FC236}">
                <a16:creationId xmlns:a16="http://schemas.microsoft.com/office/drawing/2014/main" id="{3061B41A-9C20-085F-7487-44C6AD891B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solidFill>
            <a:schemeClr val="bg2">
              <a:alpha val="0"/>
            </a:schemeClr>
          </a:solidFill>
        </p:spPr>
      </p:pic>
      <p:pic>
        <p:nvPicPr>
          <p:cNvPr id="71" name="Espaço Reservado para Imagem 70" descr="Ícone&#10;&#10;Descrição gerada automaticamente com confiança média">
            <a:extLst>
              <a:ext uri="{FF2B5EF4-FFF2-40B4-BE49-F238E27FC236}">
                <a16:creationId xmlns:a16="http://schemas.microsoft.com/office/drawing/2014/main" id="{5C726482-6346-77DB-9A9E-12953E7B197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solidFill>
            <a:schemeClr val="bg2">
              <a:alpha val="0"/>
            </a:schemeClr>
          </a:solidFill>
        </p:spPr>
      </p:pic>
      <p:pic>
        <p:nvPicPr>
          <p:cNvPr id="77" name="Espaço Reservado para Imagem 76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26F0315A-603F-C8EB-5E32-9DC641983DF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" r="79"/>
          <a:stretch>
            <a:fillRect/>
          </a:stretch>
        </p:blipFill>
        <p:spPr>
          <a:solidFill>
            <a:schemeClr val="bg2">
              <a:alpha val="0"/>
            </a:schemeClr>
          </a:solidFill>
        </p:spPr>
      </p:pic>
      <p:pic>
        <p:nvPicPr>
          <p:cNvPr id="75" name="Espaço Reservado para Imagem 74">
            <a:extLst>
              <a:ext uri="{FF2B5EF4-FFF2-40B4-BE49-F238E27FC236}">
                <a16:creationId xmlns:a16="http://schemas.microsoft.com/office/drawing/2014/main" id="{CD57A816-A4F1-837F-6E01-57072A3BCE9A}"/>
              </a:ext>
            </a:extLst>
          </p:cNvPr>
          <p:cNvPicPr>
            <a:picLocks noGrp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61" r="-16461"/>
          <a:stretch/>
        </p:blipFill>
        <p:spPr>
          <a:xfrm>
            <a:off x="3548323" y="435797"/>
            <a:ext cx="905751" cy="905323"/>
          </a:xfrm>
          <a:solidFill>
            <a:schemeClr val="bg2">
              <a:alpha val="0"/>
            </a:schemeClr>
          </a:solidFill>
        </p:spPr>
      </p:pic>
      <p:pic>
        <p:nvPicPr>
          <p:cNvPr id="79" name="Espaço Reservado para Imagem 78" descr="Logotipo&#10;&#10;Descrição gerada automaticamente">
            <a:extLst>
              <a:ext uri="{FF2B5EF4-FFF2-40B4-BE49-F238E27FC236}">
                <a16:creationId xmlns:a16="http://schemas.microsoft.com/office/drawing/2014/main" id="{653A2847-3793-7956-26F9-A633D561AC5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68" r="-16668"/>
          <a:stretch/>
        </p:blipFill>
        <p:spPr>
          <a:xfrm>
            <a:off x="4603674" y="435797"/>
            <a:ext cx="922020" cy="920413"/>
          </a:xfrm>
          <a:solidFill>
            <a:schemeClr val="bg2">
              <a:alpha val="0"/>
            </a:schemeClr>
          </a:solidFill>
        </p:spPr>
      </p:pic>
      <p:pic>
        <p:nvPicPr>
          <p:cNvPr id="81" name="Espaço Reservado para Imagem 80" descr="Ícone&#10;&#10;Descrição gerada automaticamente">
            <a:extLst>
              <a:ext uri="{FF2B5EF4-FFF2-40B4-BE49-F238E27FC236}">
                <a16:creationId xmlns:a16="http://schemas.microsoft.com/office/drawing/2014/main" id="{44655BA5-6424-4DAF-C643-A7928FB82F3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834" r="-4983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3" name="Espaço Reservado para Imagem 82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19F9B3B8-D582-295E-F916-8499B52AE31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5" name="Espaço Reservado para Imagem 84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C90442B9-8494-7E51-D7AB-10BF4D8CFA2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7" name="Espaço Reservado para Imagem 86" descr="Ícone&#10;&#10;Descrição gerada automaticamente">
            <a:extLst>
              <a:ext uri="{FF2B5EF4-FFF2-40B4-BE49-F238E27FC236}">
                <a16:creationId xmlns:a16="http://schemas.microsoft.com/office/drawing/2014/main" id="{138C0ABE-D6D7-E308-DE72-501A56D333F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47" r="-1274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9" name="Espaço Reservado para Imagem 88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A3861A42-25C0-1038-B6FE-FCA0AB71872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22" r="-1082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1" name="Espaço Reservado para Imagem 90" descr="Logotipo, Ícone&#10;&#10;Descrição gerada automaticamente">
            <a:extLst>
              <a:ext uri="{FF2B5EF4-FFF2-40B4-BE49-F238E27FC236}">
                <a16:creationId xmlns:a16="http://schemas.microsoft.com/office/drawing/2014/main" id="{C84CE6D2-3BA8-DBA8-ACCB-7A30B4601C7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10" b="-1351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3" name="Espaço Reservado para Imagem 92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E602F74D-B7A9-A27B-C334-9E5DD9E8310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56" b="-1095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5" name="Espaço Reservado para Imagem 94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0AB7BAFB-4E80-D936-7B7E-04EDB5FDCFFB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66" b="-146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7" name="Espaço Reservado para Imagem 96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482B3E4D-CCB8-DB4A-65AB-609F984B572A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58" r="-1145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9" name="Espaço Reservado para Imagem 98" descr="Ícone&#10;&#10;Descrição gerada automaticamente">
            <a:extLst>
              <a:ext uri="{FF2B5EF4-FFF2-40B4-BE49-F238E27FC236}">
                <a16:creationId xmlns:a16="http://schemas.microsoft.com/office/drawing/2014/main" id="{3B6E6FDD-61AD-67C1-A431-A68C9C8839F0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51" b="-155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1" name="Espaço Reservado para Imagem 100" descr="Ícone&#10;&#10;Descrição gerada automaticamente">
            <a:extLst>
              <a:ext uri="{FF2B5EF4-FFF2-40B4-BE49-F238E27FC236}">
                <a16:creationId xmlns:a16="http://schemas.microsoft.com/office/drawing/2014/main" id="{01BB0A2E-8820-46B1-5472-996BEBC0E599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1" b="-250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3" name="Espaço Reservado para Imagem 102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11B6ACBA-C026-459A-4689-CE7208D2081D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62" b="-886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5" name="Espaço Reservado para Imagem 104" descr="Ícone&#10;&#10;Descrição gerada automaticamente com confiança média">
            <a:extLst>
              <a:ext uri="{FF2B5EF4-FFF2-40B4-BE49-F238E27FC236}">
                <a16:creationId xmlns:a16="http://schemas.microsoft.com/office/drawing/2014/main" id="{1AAA4C69-211E-6C01-45B0-D5F083347F58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13" r="-871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CEE1C222-C3F4-F4F0-75ED-F8EBC4C18F9B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9" name="Espaço Reservado para Imagem 108" descr="Logotipo&#10;&#10;Descrição gerada automaticamente">
            <a:extLst>
              <a:ext uri="{FF2B5EF4-FFF2-40B4-BE49-F238E27FC236}">
                <a16:creationId xmlns:a16="http://schemas.microsoft.com/office/drawing/2014/main" id="{5C5F16C2-7355-7D06-3A3E-9B988F1CD379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0" b="-18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1" name="Espaço Reservado para Imagem 110" descr="Placa azul com letras brancas em fundo preto&#10;&#10;Descrição gerada automaticamente">
            <a:extLst>
              <a:ext uri="{FF2B5EF4-FFF2-40B4-BE49-F238E27FC236}">
                <a16:creationId xmlns:a16="http://schemas.microsoft.com/office/drawing/2014/main" id="{1BBB6BCA-397A-3FA7-8F0F-84E62BCD5E5A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49" b="-134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3" name="Espaço Reservado para Imagem 112" descr="Ícone&#10;&#10;Descrição gerada automaticamente">
            <a:extLst>
              <a:ext uri="{FF2B5EF4-FFF2-40B4-BE49-F238E27FC236}">
                <a16:creationId xmlns:a16="http://schemas.microsoft.com/office/drawing/2014/main" id="{90B604B8-BF71-CB99-98B4-D5D0DE4E1C42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2" b="-148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5" name="Espaço Reservado para Imagem 114" descr="Forma, Círculo&#10;&#10;Descrição gerada automaticamente">
            <a:extLst>
              <a:ext uri="{FF2B5EF4-FFF2-40B4-BE49-F238E27FC236}">
                <a16:creationId xmlns:a16="http://schemas.microsoft.com/office/drawing/2014/main" id="{48B95229-5729-8F58-B02E-5C345F9B69A8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07" r="-580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7" name="Espaço Reservado para Imagem 116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AABF865A-CC87-C6C9-5FEB-1AFD83DAE472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038" b="-1903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9" name="Espaço Reservado para Imagem 118" descr="Logotipo, Ícone&#10;&#10;Descrição gerada automaticamente">
            <a:extLst>
              <a:ext uri="{FF2B5EF4-FFF2-40B4-BE49-F238E27FC236}">
                <a16:creationId xmlns:a16="http://schemas.microsoft.com/office/drawing/2014/main" id="{B78FE98D-727C-F9E9-7CA7-AFA4521C6CB1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06" b="-150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1" name="Espaço Reservado para Imagem 120" descr="Ícone&#10;&#10;Descrição gerada automaticamente">
            <a:extLst>
              <a:ext uri="{FF2B5EF4-FFF2-40B4-BE49-F238E27FC236}">
                <a16:creationId xmlns:a16="http://schemas.microsoft.com/office/drawing/2014/main" id="{109C57BA-44F6-1076-3538-CCA1D3480030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45" r="-2684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3" name="Espaço Reservado para Imagem 122" descr="Ícone&#10;&#10;Descrição gerada automaticamente">
            <a:extLst>
              <a:ext uri="{FF2B5EF4-FFF2-40B4-BE49-F238E27FC236}">
                <a16:creationId xmlns:a16="http://schemas.microsoft.com/office/drawing/2014/main" id="{CBBC64A4-07E4-5BB7-F4E2-D3C2DE93FA61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5" name="Espaço Reservado para Imagem 124" descr="Uma imagem contendo Ícone&#10;&#10;Descrição gerada automaticamente">
            <a:extLst>
              <a:ext uri="{FF2B5EF4-FFF2-40B4-BE49-F238E27FC236}">
                <a16:creationId xmlns:a16="http://schemas.microsoft.com/office/drawing/2014/main" id="{3C2709E1-8A07-5D68-20A3-175BFCFFD986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7" name="Espaço Reservado para Imagem 126" descr="Ícone&#10;&#10;Descrição gerada automaticamente">
            <a:extLst>
              <a:ext uri="{FF2B5EF4-FFF2-40B4-BE49-F238E27FC236}">
                <a16:creationId xmlns:a16="http://schemas.microsoft.com/office/drawing/2014/main" id="{D92A890D-2A6E-E956-02EB-4031145A9B16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7" b="-148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9" name="Espaço Reservado para Imagem 128" descr="Ícone&#10;&#10;Descrição gerada automaticamente">
            <a:extLst>
              <a:ext uri="{FF2B5EF4-FFF2-40B4-BE49-F238E27FC236}">
                <a16:creationId xmlns:a16="http://schemas.microsoft.com/office/drawing/2014/main" id="{7616871A-C0FA-150C-89A7-63A878D98361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6" r="-105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1" name="Espaço Reservado para Imagem 130" descr="Ícone&#10;&#10;Descrição gerada automaticamente">
            <a:extLst>
              <a:ext uri="{FF2B5EF4-FFF2-40B4-BE49-F238E27FC236}">
                <a16:creationId xmlns:a16="http://schemas.microsoft.com/office/drawing/2014/main" id="{FCCC5A2F-54BB-963E-6AA4-0BAA55A8B578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2" b="-148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3" name="Espaço Reservado para Imagem 132" descr="Ícone&#10;&#10;Descrição gerada automaticamente">
            <a:extLst>
              <a:ext uri="{FF2B5EF4-FFF2-40B4-BE49-F238E27FC236}">
                <a16:creationId xmlns:a16="http://schemas.microsoft.com/office/drawing/2014/main" id="{0BEAAE54-B634-539C-4B28-20C2C25C97C3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" r="-7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5" name="Espaço Reservado para Imagem 134" descr="Ícone&#10;&#10;Descrição gerada automaticamente">
            <a:extLst>
              <a:ext uri="{FF2B5EF4-FFF2-40B4-BE49-F238E27FC236}">
                <a16:creationId xmlns:a16="http://schemas.microsoft.com/office/drawing/2014/main" id="{BF92027C-0AD5-6B9E-1138-FEE169B988F6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7" name="Espaço Reservado para Imagem 136" descr="Ícone&#10;&#10;Descrição gerada automaticamente">
            <a:extLst>
              <a:ext uri="{FF2B5EF4-FFF2-40B4-BE49-F238E27FC236}">
                <a16:creationId xmlns:a16="http://schemas.microsoft.com/office/drawing/2014/main" id="{368605FF-B05C-4577-5E3D-83441AF2E130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58" r="-565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9" name="Espaço Reservado para Imagem 138" descr="Placa vermelha com letras brancas&#10;&#10;Descrição gerada automaticamente com confiança baixa">
            <a:extLst>
              <a:ext uri="{FF2B5EF4-FFF2-40B4-BE49-F238E27FC236}">
                <a16:creationId xmlns:a16="http://schemas.microsoft.com/office/drawing/2014/main" id="{FDD519FE-3657-6179-4B1E-B19B118B3702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07" r="-890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1" name="Espaço Reservado para Imagem 140" descr="Logotipo, Ícone&#10;&#10;Descrição gerada automaticamente">
            <a:extLst>
              <a:ext uri="{FF2B5EF4-FFF2-40B4-BE49-F238E27FC236}">
                <a16:creationId xmlns:a16="http://schemas.microsoft.com/office/drawing/2014/main" id="{72E1D6F6-AB17-2F45-B774-C3936CAAD9DB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45" r="-2684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3" name="Espaço Reservado para Imagem 142" descr="Ícone&#10;&#10;Descrição gerada automaticamente">
            <a:extLst>
              <a:ext uri="{FF2B5EF4-FFF2-40B4-BE49-F238E27FC236}">
                <a16:creationId xmlns:a16="http://schemas.microsoft.com/office/drawing/2014/main" id="{CD0DDF9C-1915-ED05-A5DC-7CA9FEEF6133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30" r="-125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5" name="Espaço Reservado para Imagem 144" descr="Ícone&#10;&#10;Descrição gerada automaticamente">
            <a:extLst>
              <a:ext uri="{FF2B5EF4-FFF2-40B4-BE49-F238E27FC236}">
                <a16:creationId xmlns:a16="http://schemas.microsoft.com/office/drawing/2014/main" id="{4532B536-2E22-259B-320B-F15C077C649F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7" name="Espaço Reservado para Imagem 146" descr="Ícone&#10;&#10;Descrição gerada automaticamente">
            <a:extLst>
              <a:ext uri="{FF2B5EF4-FFF2-40B4-BE49-F238E27FC236}">
                <a16:creationId xmlns:a16="http://schemas.microsoft.com/office/drawing/2014/main" id="{36ECB09A-5514-46F5-01A6-977EAA0B2DCB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24" r="-54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9" name="Espaço Reservado para Imagem 148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5CFF27E6-33E8-39A3-ECAD-D2105DD52376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 rotWithShape="1"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0" b="-46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1" name="Espaço Reservado para Imagem 150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3684902F-8269-3887-5B46-AE87CCFE5C4E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 rotWithShape="1"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1" b="-885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3" name="Espaço Reservado para Imagem 152" descr="Ícone&#10;&#10;Descrição gerada automaticamente">
            <a:extLst>
              <a:ext uri="{FF2B5EF4-FFF2-40B4-BE49-F238E27FC236}">
                <a16:creationId xmlns:a16="http://schemas.microsoft.com/office/drawing/2014/main" id="{13E68711-9302-D056-A5C6-F3F74E1E230C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06" b="-1280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5" name="Espaço Reservado para Imagem 154" descr="Placa vermelha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14DB1293-421B-4B4E-CEBE-A190A5D32D3E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7" name="Espaço Reservado para Imagem 156" descr="Placa vermelha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1E027BC0-81A4-8617-A94E-936EB918D374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 rotWithShape="1"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9" name="Espaço Reservado para Imagem 158" descr="Ícone&#10;&#10;Descrição gerada automaticamente">
            <a:extLst>
              <a:ext uri="{FF2B5EF4-FFF2-40B4-BE49-F238E27FC236}">
                <a16:creationId xmlns:a16="http://schemas.microsoft.com/office/drawing/2014/main" id="{EBA9139C-7C37-951A-32EE-1522B0A1BDF0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 rotWithShape="1"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" b="-8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1" name="Espaço Reservado para Imagem 160" descr="Ícone&#10;&#10;Descrição gerada automaticamente">
            <a:extLst>
              <a:ext uri="{FF2B5EF4-FFF2-40B4-BE49-F238E27FC236}">
                <a16:creationId xmlns:a16="http://schemas.microsoft.com/office/drawing/2014/main" id="{4DBFF58E-2D8D-7905-9AB3-8B8F506E84EB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 rotWithShape="1"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3" name="Espaço Reservado para Imagem 162" descr="Placa vermelha com letras brancas em fundo azul&#10;&#10;Descrição gerada automaticamente com confiança média">
            <a:extLst>
              <a:ext uri="{FF2B5EF4-FFF2-40B4-BE49-F238E27FC236}">
                <a16:creationId xmlns:a16="http://schemas.microsoft.com/office/drawing/2014/main" id="{9B2606F3-7B3D-8CEE-433E-06F47DFA3203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 rotWithShape="1"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1" r="-555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5" name="Espaço Reservado para Imagem 164" descr="Logotipo, Ícone&#10;&#10;Descrição gerada automaticamente">
            <a:extLst>
              <a:ext uri="{FF2B5EF4-FFF2-40B4-BE49-F238E27FC236}">
                <a16:creationId xmlns:a16="http://schemas.microsoft.com/office/drawing/2014/main" id="{39BAE7A5-10E9-D0FD-3211-B083679E318C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 rotWithShape="1"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51" b="-885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7" name="Espaço Reservado para Imagem 166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95DB38A7-8BDD-E010-2C81-F4F28B1D7F7D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 rotWithShape="1"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03" b="-550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9" name="Espaço Reservado para Imagem 168" descr="Ícone&#10;&#10;Descrição gerada automaticamente">
            <a:extLst>
              <a:ext uri="{FF2B5EF4-FFF2-40B4-BE49-F238E27FC236}">
                <a16:creationId xmlns:a16="http://schemas.microsoft.com/office/drawing/2014/main" id="{8F8C5607-F889-B24B-938C-BC29F9B50BBD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 rotWithShape="1"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55" b="-1265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1" name="Espaço Reservado para Imagem 170" descr="Ícone&#10;&#10;Descrição gerada automaticamente">
            <a:extLst>
              <a:ext uri="{FF2B5EF4-FFF2-40B4-BE49-F238E27FC236}">
                <a16:creationId xmlns:a16="http://schemas.microsoft.com/office/drawing/2014/main" id="{2842F236-A1F7-D8DD-803E-7194AAFD3FEC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 rotWithShape="1"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62" b="-636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3" name="Espaço Reservado para Imagem 172" descr="Ícone&#10;&#10;Descrição gerada automaticamente">
            <a:extLst>
              <a:ext uri="{FF2B5EF4-FFF2-40B4-BE49-F238E27FC236}">
                <a16:creationId xmlns:a16="http://schemas.microsoft.com/office/drawing/2014/main" id="{CA05B9D2-3CCA-A0D8-E70F-DB8E77D71A1D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 rotWithShape="1"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488" b="-1248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5" name="Espaço Reservado para Imagem 174" descr="Placa com fundo preto&#10;&#10;Descrição gerada automaticamente">
            <a:extLst>
              <a:ext uri="{FF2B5EF4-FFF2-40B4-BE49-F238E27FC236}">
                <a16:creationId xmlns:a16="http://schemas.microsoft.com/office/drawing/2014/main" id="{451758EF-AB9D-D97A-A2F5-637EBE2A89E8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 rotWithShape="1"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148" r="-5014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7" name="Espaço Reservado para Imagem 176" descr="Ícone&#10;&#10;Descrição gerada automaticamente">
            <a:extLst>
              <a:ext uri="{FF2B5EF4-FFF2-40B4-BE49-F238E27FC236}">
                <a16:creationId xmlns:a16="http://schemas.microsoft.com/office/drawing/2014/main" id="{F0D83457-7C39-C4F2-4212-D620C1B7C64B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 rotWithShape="1"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17" r="-291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9" name="Espaço Reservado para Imagem 178" descr="Ícone&#10;&#10;Descrição gerada automaticamente">
            <a:extLst>
              <a:ext uri="{FF2B5EF4-FFF2-40B4-BE49-F238E27FC236}">
                <a16:creationId xmlns:a16="http://schemas.microsoft.com/office/drawing/2014/main" id="{604BB70D-A2D0-B626-8A2A-42248C377ECB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 rotWithShape="1"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488" b="-2648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1" name="Espaço Reservado para Imagem 180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8F577FB0-4C96-E246-785F-FF69574A9A38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 rotWithShape="1"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83" b="-118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3" name="Espaço Reservado para Imagem 182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17BFCB1E-DAD8-2F5E-DA7D-09870C94E400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 rotWithShape="1"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41" b="-244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5" name="Espaço Reservado para Imagem 184">
            <a:extLst>
              <a:ext uri="{FF2B5EF4-FFF2-40B4-BE49-F238E27FC236}">
                <a16:creationId xmlns:a16="http://schemas.microsoft.com/office/drawing/2014/main" id="{95FCE2BD-9972-0C6F-6551-10C869224258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 rotWithShape="1"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84" b="-428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7" name="Espaço Reservado para Imagem 186" descr="Ícone&#10;&#10;Descrição gerada automaticamente">
            <a:extLst>
              <a:ext uri="{FF2B5EF4-FFF2-40B4-BE49-F238E27FC236}">
                <a16:creationId xmlns:a16="http://schemas.microsoft.com/office/drawing/2014/main" id="{520C2DE4-9A9D-A646-0DD3-AD245C774516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 rotWithShape="1"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1" r="-13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9" name="Espaço Reservado para Imagem 188" descr="Ícone&#10;&#10;Descrição gerada automaticamente">
            <a:extLst>
              <a:ext uri="{FF2B5EF4-FFF2-40B4-BE49-F238E27FC236}">
                <a16:creationId xmlns:a16="http://schemas.microsoft.com/office/drawing/2014/main" id="{B7644729-4B57-2063-9DCA-76AFFFDA1A3F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 rotWithShape="1"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93" b="-509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1" name="Espaço Reservado para Imagem 190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6E7139AA-0533-E043-AF2E-B00A3A7DBC83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 rotWithShape="1"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3" name="Espaço Reservado para Imagem 192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99655E02-2594-E169-F7F9-59A215BF26C7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 rotWithShape="1"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5" name="Espaço Reservado para Imagem 194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44C06A80-A913-5FFD-4451-B0C3A806B555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 rotWithShape="1"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204" b="-3320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7" name="Espaço Reservado para Imagem 196" descr="Ícone&#10;&#10;Descrição gerada automaticamente">
            <a:extLst>
              <a:ext uri="{FF2B5EF4-FFF2-40B4-BE49-F238E27FC236}">
                <a16:creationId xmlns:a16="http://schemas.microsoft.com/office/drawing/2014/main" id="{2A0029A8-CA8F-B5A8-BA2D-0D7454C8BCBB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 rotWithShape="1"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9" name="Espaço Reservado para Imagem 198" descr="Ícone&#10;&#10;Descrição gerada automaticamente">
            <a:extLst>
              <a:ext uri="{FF2B5EF4-FFF2-40B4-BE49-F238E27FC236}">
                <a16:creationId xmlns:a16="http://schemas.microsoft.com/office/drawing/2014/main" id="{88B693D0-0FF1-CE96-0214-67770483DAD7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 rotWithShape="1"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41" r="-2144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201" name="Espaço Reservado para Imagem 200" descr="Ícone&#10;&#10;Descrição gerada automaticamente">
            <a:extLst>
              <a:ext uri="{FF2B5EF4-FFF2-40B4-BE49-F238E27FC236}">
                <a16:creationId xmlns:a16="http://schemas.microsoft.com/office/drawing/2014/main" id="{2C7814AF-B206-6A5F-1861-097518D9C696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 rotWithShape="1"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25" b="-4225"/>
          <a:stretch/>
        </p:blipFill>
        <p:spPr>
          <a:solidFill>
            <a:schemeClr val="bg2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7840053"/>
      </p:ext>
    </p:extLst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Ícone&#10;&#10;Descrição gerada automaticamente">
            <a:extLst>
              <a:ext uri="{FF2B5EF4-FFF2-40B4-BE49-F238E27FC236}">
                <a16:creationId xmlns:a16="http://schemas.microsoft.com/office/drawing/2014/main" id="{CFC3F486-516F-5554-8EEF-BAB08BA259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040" r="-1904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1" name="Espaço Reservado para Imagem 70">
            <a:extLst>
              <a:ext uri="{FF2B5EF4-FFF2-40B4-BE49-F238E27FC236}">
                <a16:creationId xmlns:a16="http://schemas.microsoft.com/office/drawing/2014/main" id="{4B71FAEE-25B5-0383-E363-FA65A54B444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332" r="-2133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3" name="Espaço Reservado para Imagem 72" descr="Logotipo&#10;&#10;Descrição gerada automaticamente">
            <a:extLst>
              <a:ext uri="{FF2B5EF4-FFF2-40B4-BE49-F238E27FC236}">
                <a16:creationId xmlns:a16="http://schemas.microsoft.com/office/drawing/2014/main" id="{528F135B-318C-1B14-2F96-95B6E369B26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88" r="-518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5" name="Espaço Reservado para Imagem 74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DA260065-3F6C-7DC0-AA6D-B6D596D0122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r="-26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7" name="Espaço Reservado para Imagem 76" descr="Uma imagem contendo Ícone&#10;&#10;Descrição gerada automaticamente">
            <a:extLst>
              <a:ext uri="{FF2B5EF4-FFF2-40B4-BE49-F238E27FC236}">
                <a16:creationId xmlns:a16="http://schemas.microsoft.com/office/drawing/2014/main" id="{89F6B270-C4E7-3787-A278-59EFD07C84F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9" name="Espaço Reservado para Imagem 78" descr="Ícone&#10;&#10;Descrição gerada automaticamente">
            <a:extLst>
              <a:ext uri="{FF2B5EF4-FFF2-40B4-BE49-F238E27FC236}">
                <a16:creationId xmlns:a16="http://schemas.microsoft.com/office/drawing/2014/main" id="{A29FF6A1-C4C3-5854-6315-2370BDA8E26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21" b="-402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1" name="Espaço Reservado para Imagem 80" descr="Ícone&#10;&#10;Descrição gerada automaticamente">
            <a:extLst>
              <a:ext uri="{FF2B5EF4-FFF2-40B4-BE49-F238E27FC236}">
                <a16:creationId xmlns:a16="http://schemas.microsoft.com/office/drawing/2014/main" id="{3D307560-323B-874B-E9C1-009BC6367F4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03" b="-550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3" name="Espaço Reservado para Imagem 82" descr="Ícone&#10;&#10;Descrição gerada automaticamente">
            <a:extLst>
              <a:ext uri="{FF2B5EF4-FFF2-40B4-BE49-F238E27FC236}">
                <a16:creationId xmlns:a16="http://schemas.microsoft.com/office/drawing/2014/main" id="{B654D570-EC6C-AA9A-B7F1-ACBB9EA49E1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1" r="-13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5" name="Espaço Reservado para Imagem 84" descr="Ícone&#10;&#10;Descrição gerada automaticamente">
            <a:extLst>
              <a:ext uri="{FF2B5EF4-FFF2-40B4-BE49-F238E27FC236}">
                <a16:creationId xmlns:a16="http://schemas.microsoft.com/office/drawing/2014/main" id="{E3332C73-64B3-D1E4-C7BB-F6EC18DE2D3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8" b="-157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7" name="Espaço Reservado para Imagem 86" descr="Ícone&#10;&#10;Descrição gerada automaticamente">
            <a:extLst>
              <a:ext uri="{FF2B5EF4-FFF2-40B4-BE49-F238E27FC236}">
                <a16:creationId xmlns:a16="http://schemas.microsoft.com/office/drawing/2014/main" id="{CEA76CBB-7424-6444-491A-5142E3DEB096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9" name="Espaço Reservado para Imagem 88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FEC9B6F8-B2E5-1285-AB6D-711C8FE170E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470" b="-1247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1" name="Espaço Reservado para Imagem 90" descr="Logotipo, Ícone&#10;&#10;Descrição gerada automaticamente">
            <a:extLst>
              <a:ext uri="{FF2B5EF4-FFF2-40B4-BE49-F238E27FC236}">
                <a16:creationId xmlns:a16="http://schemas.microsoft.com/office/drawing/2014/main" id="{C3469E08-3867-F1D1-32DF-445B5519363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62" r="-1246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3" name="Espaço Reservado para Imagem 92" descr="Logotipo, Ícone&#10;&#10;Descrição gerada automaticamente">
            <a:extLst>
              <a:ext uri="{FF2B5EF4-FFF2-40B4-BE49-F238E27FC236}">
                <a16:creationId xmlns:a16="http://schemas.microsoft.com/office/drawing/2014/main" id="{4A9528BA-C685-9B30-E413-5BA559D4528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5" name="Espaço Reservado para Imagem 94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9E7C078C-86BB-3C35-5738-F608B010394A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" b="-2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7" name="Espaço Reservado para Imagem 96" descr="Ícone&#10;&#10;Descrição gerada automaticamente">
            <a:extLst>
              <a:ext uri="{FF2B5EF4-FFF2-40B4-BE49-F238E27FC236}">
                <a16:creationId xmlns:a16="http://schemas.microsoft.com/office/drawing/2014/main" id="{A131B9BB-1AFC-3EF1-3D4E-49E70331A5C0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40" b="-274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9" name="Espaço Reservado para Imagem 98" descr="Logotipo, Ícone&#10;&#10;Descrição gerada automaticamente">
            <a:extLst>
              <a:ext uri="{FF2B5EF4-FFF2-40B4-BE49-F238E27FC236}">
                <a16:creationId xmlns:a16="http://schemas.microsoft.com/office/drawing/2014/main" id="{572B1DA4-B690-8100-4DF0-64E32B69C9B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1" name="Espaço Reservado para Imagem 100" descr="Ícone&#10;&#10;Descrição gerada automaticamente">
            <a:extLst>
              <a:ext uri="{FF2B5EF4-FFF2-40B4-BE49-F238E27FC236}">
                <a16:creationId xmlns:a16="http://schemas.microsoft.com/office/drawing/2014/main" id="{D4533E1A-F541-B981-1F8E-3AD2D21C6F7F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175" b="-3317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3" name="Espaço Reservado para Imagem 102" descr="Ícone&#10;&#10;Descrição gerada automaticamente">
            <a:extLst>
              <a:ext uri="{FF2B5EF4-FFF2-40B4-BE49-F238E27FC236}">
                <a16:creationId xmlns:a16="http://schemas.microsoft.com/office/drawing/2014/main" id="{EB4203BE-6A8D-C726-4EB2-3124047CB9E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6" r="-555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5" name="Espaço Reservado para Imagem 104" descr="Ícone&#10;&#10;Descrição gerada automaticamente">
            <a:extLst>
              <a:ext uri="{FF2B5EF4-FFF2-40B4-BE49-F238E27FC236}">
                <a16:creationId xmlns:a16="http://schemas.microsoft.com/office/drawing/2014/main" id="{08AA3AD6-FFCB-149E-F2EF-FA141CFCAB29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4D8DA55D-E0BA-715B-8D89-FC4CBFDB84F0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9" name="Espaço Reservado para Imagem 108" descr="Logotipo&#10;&#10;Descrição gerada automaticamente">
            <a:extLst>
              <a:ext uri="{FF2B5EF4-FFF2-40B4-BE49-F238E27FC236}">
                <a16:creationId xmlns:a16="http://schemas.microsoft.com/office/drawing/2014/main" id="{B109A3F1-2320-FEAE-5618-F6AF7EE60B6A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90" b="-1019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1" name="Espaço Reservado para Imagem 110" descr="Ícone&#10;&#10;Descrição gerada automaticamente">
            <a:extLst>
              <a:ext uri="{FF2B5EF4-FFF2-40B4-BE49-F238E27FC236}">
                <a16:creationId xmlns:a16="http://schemas.microsoft.com/office/drawing/2014/main" id="{4386AB8E-CF0B-553D-4CAD-833DD2802D2D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3" name="Espaço Reservado para Imagem 112" descr="Ícone&#10;&#10;Descrição gerada automaticamente">
            <a:extLst>
              <a:ext uri="{FF2B5EF4-FFF2-40B4-BE49-F238E27FC236}">
                <a16:creationId xmlns:a16="http://schemas.microsoft.com/office/drawing/2014/main" id="{7D5E43DE-D252-FDD1-C6BC-B09F1978E180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0" r="-19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5" name="Espaço Reservado para Imagem 114" descr="Ícone&#10;&#10;Descrição gerada automaticamente">
            <a:extLst>
              <a:ext uri="{FF2B5EF4-FFF2-40B4-BE49-F238E27FC236}">
                <a16:creationId xmlns:a16="http://schemas.microsoft.com/office/drawing/2014/main" id="{00B3C0D7-F754-3221-C7AB-885A41F80F31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" b="-8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7" name="Espaço Reservado para Imagem 116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16445A74-C6E7-6A41-F1EA-0C52FFC562AE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9" name="Espaço Reservado para Imagem 118" descr="Ícone&#10;&#10;Descrição gerada automaticamente">
            <a:extLst>
              <a:ext uri="{FF2B5EF4-FFF2-40B4-BE49-F238E27FC236}">
                <a16:creationId xmlns:a16="http://schemas.microsoft.com/office/drawing/2014/main" id="{4DE8B894-38E0-3544-05FE-00EA57E5EB06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224" r="-332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1" name="Espaço Reservado para Imagem 120" descr="Logotipo, Ícone&#10;&#10;Descrição gerada automaticamente">
            <a:extLst>
              <a:ext uri="{FF2B5EF4-FFF2-40B4-BE49-F238E27FC236}">
                <a16:creationId xmlns:a16="http://schemas.microsoft.com/office/drawing/2014/main" id="{76815A42-DF6F-E334-8FE5-4504E3053F0F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" b="-7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3" name="Espaço Reservado para Imagem 122">
            <a:extLst>
              <a:ext uri="{FF2B5EF4-FFF2-40B4-BE49-F238E27FC236}">
                <a16:creationId xmlns:a16="http://schemas.microsoft.com/office/drawing/2014/main" id="{937CE341-8DD5-37D9-F435-3CE4A1422B58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016" r="-2801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5" name="Espaço Reservado para Imagem 124" descr="Forma&#10;&#10;Descrição gerada automaticamente">
            <a:extLst>
              <a:ext uri="{FF2B5EF4-FFF2-40B4-BE49-F238E27FC236}">
                <a16:creationId xmlns:a16="http://schemas.microsoft.com/office/drawing/2014/main" id="{D124BAA0-B618-F1FB-F9AF-B693458178EF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83" b="-408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7" name="Espaço Reservado para Imagem 126" descr="Ícone&#10;&#10;Descrição gerada automaticamente">
            <a:extLst>
              <a:ext uri="{FF2B5EF4-FFF2-40B4-BE49-F238E27FC236}">
                <a16:creationId xmlns:a16="http://schemas.microsoft.com/office/drawing/2014/main" id="{0D98B81B-BA0A-BF4E-5C34-6FDD694053E2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9" name="Espaço Reservado para Imagem 128" descr="Placa azul com letras brancas em fundo preto&#10;&#10;Descrição gerada automaticamente">
            <a:extLst>
              <a:ext uri="{FF2B5EF4-FFF2-40B4-BE49-F238E27FC236}">
                <a16:creationId xmlns:a16="http://schemas.microsoft.com/office/drawing/2014/main" id="{60D43EE1-9D9A-167A-746D-DBBFA3E8594E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1" name="Espaço Reservado para Imagem 130" descr="Ícone&#10;&#10;Descrição gerada automaticamente">
            <a:extLst>
              <a:ext uri="{FF2B5EF4-FFF2-40B4-BE49-F238E27FC236}">
                <a16:creationId xmlns:a16="http://schemas.microsoft.com/office/drawing/2014/main" id="{398EA39F-785F-95EB-753A-96381B149085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3" name="Espaço Reservado para Imagem 132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88D5D407-1891-1664-6F9A-DA55F880D0D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86" r="-1898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5" name="Espaço Reservado para Imagem 134" descr="Ícone&#10;&#10;Descrição gerada automaticamente">
            <a:extLst>
              <a:ext uri="{FF2B5EF4-FFF2-40B4-BE49-F238E27FC236}">
                <a16:creationId xmlns:a16="http://schemas.microsoft.com/office/drawing/2014/main" id="{C10B91D3-EB9B-C919-3A7D-F523C25F3C2C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85" r="-868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7" name="Espaço Reservado para Imagem 136" descr="Uma imagem contendo placa, mulher, homem, pessoas&#10;&#10;Descrição gerada automaticamente">
            <a:extLst>
              <a:ext uri="{FF2B5EF4-FFF2-40B4-BE49-F238E27FC236}">
                <a16:creationId xmlns:a16="http://schemas.microsoft.com/office/drawing/2014/main" id="{B5928042-8EC3-5331-A46D-09E14B612790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9" name="Espaço Reservado para Imagem 138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A2DA5D0A-A71B-EEDB-9C24-15A8C5F61BA5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" b="-8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1" name="Espaço Reservado para Imagem 140" descr="Ícone&#10;&#10;Descrição gerada automaticamente">
            <a:extLst>
              <a:ext uri="{FF2B5EF4-FFF2-40B4-BE49-F238E27FC236}">
                <a16:creationId xmlns:a16="http://schemas.microsoft.com/office/drawing/2014/main" id="{BD29E208-6B47-6F15-188F-666F8399BD21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940" r="-4994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3" name="Espaço Reservado para Imagem 142" descr="Ícone&#10;&#10;Descrição gerada automaticamente">
            <a:extLst>
              <a:ext uri="{FF2B5EF4-FFF2-40B4-BE49-F238E27FC236}">
                <a16:creationId xmlns:a16="http://schemas.microsoft.com/office/drawing/2014/main" id="{D3B9C9B6-76B7-0624-2E6E-15DCF6D112E8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5" name="Espaço Reservado para Imagem 144" descr="Placa com fundo preto&#10;&#10;Descrição gerada automaticamente com confiança média">
            <a:extLst>
              <a:ext uri="{FF2B5EF4-FFF2-40B4-BE49-F238E27FC236}">
                <a16:creationId xmlns:a16="http://schemas.microsoft.com/office/drawing/2014/main" id="{587CFE9F-4CAB-C419-8774-3F465AB449F3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65" b="-726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7" name="Espaço Reservado para Imagem 146" descr="Ícone&#10;&#10;Descrição gerada automaticamente">
            <a:extLst>
              <a:ext uri="{FF2B5EF4-FFF2-40B4-BE49-F238E27FC236}">
                <a16:creationId xmlns:a16="http://schemas.microsoft.com/office/drawing/2014/main" id="{9BD7D64B-FFD1-27E3-1B86-E7873C7A1E06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 rotWithShape="1"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60" r="-766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9" name="Espaço Reservado para Imagem 148" descr="Placa com fundo preto&#10;&#10;Descrição gerada automaticamente com confiança média">
            <a:extLst>
              <a:ext uri="{FF2B5EF4-FFF2-40B4-BE49-F238E27FC236}">
                <a16:creationId xmlns:a16="http://schemas.microsoft.com/office/drawing/2014/main" id="{5BC13D70-BECF-8543-8EC2-2DE3905EB1C9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 rotWithShape="1"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00" b="-150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1" name="Espaço Reservado para Imagem 150" descr="Ícone&#10;&#10;Descrição gerada automaticamente">
            <a:extLst>
              <a:ext uri="{FF2B5EF4-FFF2-40B4-BE49-F238E27FC236}">
                <a16:creationId xmlns:a16="http://schemas.microsoft.com/office/drawing/2014/main" id="{AC355554-F548-BFF7-7EF9-D06B5F1C0A76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9" r="-72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3" name="Espaço Reservado para Imagem 152" descr="Ícone&#10;&#10;Descrição gerada automaticamente">
            <a:extLst>
              <a:ext uri="{FF2B5EF4-FFF2-40B4-BE49-F238E27FC236}">
                <a16:creationId xmlns:a16="http://schemas.microsoft.com/office/drawing/2014/main" id="{494E6165-DF2D-9935-8993-BAC8F45CF441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90" r="-389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5" name="Espaço Reservado para Imagem 154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F488D80A-094C-092F-7B57-3AB44F5F3CFF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 rotWithShape="1"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7" name="Espaço Reservado para Imagem 156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EB60BEDC-910B-55C9-EDB5-4888C3C8C428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 rotWithShape="1"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51" r="-1665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9" name="Espaço Reservado para Imagem 158" descr="Placa azul com letras brancas em fundo preto&#10;&#10;Descrição gerada automaticamente">
            <a:extLst>
              <a:ext uri="{FF2B5EF4-FFF2-40B4-BE49-F238E27FC236}">
                <a16:creationId xmlns:a16="http://schemas.microsoft.com/office/drawing/2014/main" id="{1E206995-3253-C9D4-8CFB-170DCB8635B5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 rotWithShape="1"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1" name="Espaço Reservado para Imagem 160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F5068188-06F3-9494-5C78-F9D870E8DEEA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 rotWithShape="1"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3" name="Espaço Reservado para Imagem 162" descr="Ícone&#10;&#10;Descrição gerada automaticamente">
            <a:extLst>
              <a:ext uri="{FF2B5EF4-FFF2-40B4-BE49-F238E27FC236}">
                <a16:creationId xmlns:a16="http://schemas.microsoft.com/office/drawing/2014/main" id="{4F2ADF7C-9B3A-2DF2-9D55-33B0DD939318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 rotWithShape="1"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5" name="Espaço Reservado para Imagem 164" descr="Ícone&#10;&#10;Descrição gerada automaticamente">
            <a:extLst>
              <a:ext uri="{FF2B5EF4-FFF2-40B4-BE49-F238E27FC236}">
                <a16:creationId xmlns:a16="http://schemas.microsoft.com/office/drawing/2014/main" id="{F13CBB7F-0ADE-F57A-ED5E-6FC1198D276B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 rotWithShape="1"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7" name="Espaço Reservado para Imagem 166" descr="Logotipo, Ícone&#10;&#10;Descrição gerada automaticamente">
            <a:extLst>
              <a:ext uri="{FF2B5EF4-FFF2-40B4-BE49-F238E27FC236}">
                <a16:creationId xmlns:a16="http://schemas.microsoft.com/office/drawing/2014/main" id="{BF39B77D-78F2-505D-372F-290D8B9A5574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 rotWithShape="1"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9" name="Espaço Reservado para Imagem 168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A168319E-B2C2-395F-5599-1DA27BA33DB9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 rotWithShape="1"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1" name="Espaço Reservado para Imagem 170" descr="Placa azul com letras brancas em fundo preto&#10;&#10;Descrição gerada automaticamente">
            <a:extLst>
              <a:ext uri="{FF2B5EF4-FFF2-40B4-BE49-F238E27FC236}">
                <a16:creationId xmlns:a16="http://schemas.microsoft.com/office/drawing/2014/main" id="{C0A23D8B-70C9-F593-B9FE-D72214ACC0CB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 rotWithShape="1"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03" b="-160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3" name="Espaço Reservado para Imagem 172" descr="Logotipo&#10;&#10;Descrição gerada automaticamente com confiança baixa">
            <a:extLst>
              <a:ext uri="{FF2B5EF4-FFF2-40B4-BE49-F238E27FC236}">
                <a16:creationId xmlns:a16="http://schemas.microsoft.com/office/drawing/2014/main" id="{1C509273-A9FA-4D27-531B-6E654F68D354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 rotWithShape="1"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5" name="Espaço Reservado para Imagem 174" descr="Ícone&#10;&#10;Descrição gerada automaticamente">
            <a:extLst>
              <a:ext uri="{FF2B5EF4-FFF2-40B4-BE49-F238E27FC236}">
                <a16:creationId xmlns:a16="http://schemas.microsoft.com/office/drawing/2014/main" id="{F0AF4134-0497-A528-C333-C88C98BD6916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 rotWithShape="1"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29" r="-602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7" name="Espaço Reservado para Imagem 176" descr="Ícone&#10;&#10;Descrição gerada automaticamente">
            <a:extLst>
              <a:ext uri="{FF2B5EF4-FFF2-40B4-BE49-F238E27FC236}">
                <a16:creationId xmlns:a16="http://schemas.microsoft.com/office/drawing/2014/main" id="{E9707B9B-EABF-A8A9-B45D-93196A88407B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 rotWithShape="1"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9" name="Espaço Reservado para Imagem 178" descr="Ícone&#10;&#10;Descrição gerada automaticamente">
            <a:extLst>
              <a:ext uri="{FF2B5EF4-FFF2-40B4-BE49-F238E27FC236}">
                <a16:creationId xmlns:a16="http://schemas.microsoft.com/office/drawing/2014/main" id="{6FB8DBBB-F27E-4C22-875C-B549DA847962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 rotWithShape="1"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1" name="Espaço Reservado para Imagem 180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37BDD089-79D1-1B6F-59EE-93AB323B8FDC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 rotWithShape="1"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" b="-149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3" name="Espaço Reservado para Imagem 182" descr="Ícone&#10;&#10;Descrição gerada automaticamente">
            <a:extLst>
              <a:ext uri="{FF2B5EF4-FFF2-40B4-BE49-F238E27FC236}">
                <a16:creationId xmlns:a16="http://schemas.microsoft.com/office/drawing/2014/main" id="{B2B95CB7-D482-5A98-68D3-5973D92421DE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 rotWithShape="1"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773" b="-2677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5" name="Espaço Reservado para Imagem 184" descr="Ícone&#10;&#10;Descrição gerada automaticamente">
            <a:extLst>
              <a:ext uri="{FF2B5EF4-FFF2-40B4-BE49-F238E27FC236}">
                <a16:creationId xmlns:a16="http://schemas.microsoft.com/office/drawing/2014/main" id="{C17A76D3-9C06-31FF-B031-E02E1E3E9BE4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 rotWithShape="1"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4" r="-156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7" name="Espaço Reservado para Imagem 186" descr="Ícone&#10;&#10;Descrição gerada automaticamente">
            <a:extLst>
              <a:ext uri="{FF2B5EF4-FFF2-40B4-BE49-F238E27FC236}">
                <a16:creationId xmlns:a16="http://schemas.microsoft.com/office/drawing/2014/main" id="{E693745A-9236-F538-509B-7963E5CAD078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 rotWithShape="1"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70" b="-707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9" name="Espaço Reservado para Imagem 188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F7F07177-6F47-2852-B07A-798206465F29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 rotWithShape="1"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47" b="-244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1" name="Espaço Reservado para Imagem 190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82911536-7639-D7F0-8AEE-10989F5780DE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 rotWithShape="1"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3" name="Espaço Reservado para Imagem 192" descr="Ícone&#10;&#10;Descrição gerada automaticamente">
            <a:extLst>
              <a:ext uri="{FF2B5EF4-FFF2-40B4-BE49-F238E27FC236}">
                <a16:creationId xmlns:a16="http://schemas.microsoft.com/office/drawing/2014/main" id="{83915E80-74BB-A378-573D-B5FBC5C8D39A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 rotWithShape="1"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5" name="Espaço Reservado para Imagem 194" descr="Ícone&#10;&#10;Descrição gerada automaticamente">
            <a:extLst>
              <a:ext uri="{FF2B5EF4-FFF2-40B4-BE49-F238E27FC236}">
                <a16:creationId xmlns:a16="http://schemas.microsoft.com/office/drawing/2014/main" id="{26E98488-B2B0-2C49-6738-5C6C1F4AB114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 rotWithShape="1"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77" r="-133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7" name="Espaço Reservado para Imagem 196" descr="Ícone&#10;&#10;Descrição gerada automaticamente">
            <a:extLst>
              <a:ext uri="{FF2B5EF4-FFF2-40B4-BE49-F238E27FC236}">
                <a16:creationId xmlns:a16="http://schemas.microsoft.com/office/drawing/2014/main" id="{37D4224C-6A0E-483E-5BB6-B93CD2D9CDC5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 rotWithShape="1"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93" r="-2159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9" name="Espaço Reservado para Imagem 198" descr="Ícone&#10;&#10;Descrição gerada automaticamente">
            <a:extLst>
              <a:ext uri="{FF2B5EF4-FFF2-40B4-BE49-F238E27FC236}">
                <a16:creationId xmlns:a16="http://schemas.microsoft.com/office/drawing/2014/main" id="{3C63E672-6D71-E45C-261C-A3DFB93D2344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 rotWithShape="1"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4" r="-2674"/>
          <a:stretch/>
        </p:blipFill>
        <p:spPr>
          <a:solidFill>
            <a:schemeClr val="bg2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5492427"/>
      </p:ext>
    </p:extLst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F487F118-088A-5114-7474-9F4F98359B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62" b="-256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1" name="Espaço Reservado para Imagem 70">
            <a:extLst>
              <a:ext uri="{FF2B5EF4-FFF2-40B4-BE49-F238E27FC236}">
                <a16:creationId xmlns:a16="http://schemas.microsoft.com/office/drawing/2014/main" id="{9633F063-B891-D6A5-E707-863C58C50F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21" b="-1062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3" name="Espaço Reservado para Imagem 72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E9BB3259-A9A1-BFE0-D17F-41BEB2A447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5" name="Espaço Reservado para Imagem 74" descr="Padrão do plano de fundo&#10;&#10;Descrição gerada automaticamente">
            <a:extLst>
              <a:ext uri="{FF2B5EF4-FFF2-40B4-BE49-F238E27FC236}">
                <a16:creationId xmlns:a16="http://schemas.microsoft.com/office/drawing/2014/main" id="{E7CD42C0-12B5-CEE6-9452-7E12559747C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3" b="-149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7" name="Espaço Reservado para Imagem 76" descr="Logotipo&#10;&#10;Descrição gerada automaticamente">
            <a:extLst>
              <a:ext uri="{FF2B5EF4-FFF2-40B4-BE49-F238E27FC236}">
                <a16:creationId xmlns:a16="http://schemas.microsoft.com/office/drawing/2014/main" id="{41A57959-79D9-51F7-C14C-10C2C23BC39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05" r="-890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9" name="Espaço Reservado para Imagem 78" descr="Logotipo&#10;&#10;Descrição gerada automaticamente">
            <a:extLst>
              <a:ext uri="{FF2B5EF4-FFF2-40B4-BE49-F238E27FC236}">
                <a16:creationId xmlns:a16="http://schemas.microsoft.com/office/drawing/2014/main" id="{5730C641-25EA-BF1B-EDD5-FA44AF0EAF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" r="-7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1" name="Espaço Reservado para Imagem 80" descr="Placa com fundo preto&#10;&#10;Descrição gerada automaticamente com confiança baixa">
            <a:extLst>
              <a:ext uri="{FF2B5EF4-FFF2-40B4-BE49-F238E27FC236}">
                <a16:creationId xmlns:a16="http://schemas.microsoft.com/office/drawing/2014/main" id="{D792AEE2-5937-8C6A-46B6-7C010326E68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99" r="-2089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3" name="Espaço Reservado para Imagem 82" descr="Ícone&#10;&#10;Descrição gerada automaticamente">
            <a:extLst>
              <a:ext uri="{FF2B5EF4-FFF2-40B4-BE49-F238E27FC236}">
                <a16:creationId xmlns:a16="http://schemas.microsoft.com/office/drawing/2014/main" id="{931F5F2E-36B0-EE93-02E2-6ADF2D74C62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5" name="Espaço Reservado para Imagem 84" descr="Logotipo&#10;&#10;Descrição gerada automaticamente">
            <a:extLst>
              <a:ext uri="{FF2B5EF4-FFF2-40B4-BE49-F238E27FC236}">
                <a16:creationId xmlns:a16="http://schemas.microsoft.com/office/drawing/2014/main" id="{A5757B6C-D414-C789-0DCE-BA52F25A84D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522" b="-1052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7" name="Espaço Reservado para Imagem 86" descr="Desenho de lata de bebida&#10;&#10;Descrição gerada automaticamente com confiança média">
            <a:extLst>
              <a:ext uri="{FF2B5EF4-FFF2-40B4-BE49-F238E27FC236}">
                <a16:creationId xmlns:a16="http://schemas.microsoft.com/office/drawing/2014/main" id="{E8BB4D96-6E9B-04DE-CBBD-5BD207CF089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30" b="-18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9" name="Espaço Reservado para Imagem 88" descr="Ícone&#10;&#10;Descrição gerada automaticamente">
            <a:extLst>
              <a:ext uri="{FF2B5EF4-FFF2-40B4-BE49-F238E27FC236}">
                <a16:creationId xmlns:a16="http://schemas.microsoft.com/office/drawing/2014/main" id="{851ED0E3-0FA0-9E9F-708C-2DA7B1ABBCC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1" name="Espaço Reservado para Imagem 90" descr="Ícone&#10;&#10;Descrição gerada automaticamente">
            <a:extLst>
              <a:ext uri="{FF2B5EF4-FFF2-40B4-BE49-F238E27FC236}">
                <a16:creationId xmlns:a16="http://schemas.microsoft.com/office/drawing/2014/main" id="{F6F33027-48E4-0505-3A1F-1BB741E12DA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15" r="-541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3" name="Espaço Reservado para Imagem 92" descr="Logotipo, Ícone&#10;&#10;Descrição gerada automaticamente">
            <a:extLst>
              <a:ext uri="{FF2B5EF4-FFF2-40B4-BE49-F238E27FC236}">
                <a16:creationId xmlns:a16="http://schemas.microsoft.com/office/drawing/2014/main" id="{8610E1B5-E18E-93A8-FC22-91594F16E3F2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88" r="-568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5" name="Espaço Reservado para Imagem 94" descr="Ícone&#10;&#10;Descrição gerada automaticamente">
            <a:extLst>
              <a:ext uri="{FF2B5EF4-FFF2-40B4-BE49-F238E27FC236}">
                <a16:creationId xmlns:a16="http://schemas.microsoft.com/office/drawing/2014/main" id="{6193CA29-C738-D46E-81E8-C3F4A201C2CE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723" r="-4072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7" name="Espaço Reservado para Imagem 96" descr="Ícone&#10;&#10;Descrição gerada automaticamente">
            <a:extLst>
              <a:ext uri="{FF2B5EF4-FFF2-40B4-BE49-F238E27FC236}">
                <a16:creationId xmlns:a16="http://schemas.microsoft.com/office/drawing/2014/main" id="{2E721DAE-4D2F-2049-D9EC-94FB99BA3548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45" b="-504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9" name="Espaço Reservado para Imagem 98" descr="Ícone&#10;&#10;Descrição gerada automaticamente">
            <a:extLst>
              <a:ext uri="{FF2B5EF4-FFF2-40B4-BE49-F238E27FC236}">
                <a16:creationId xmlns:a16="http://schemas.microsoft.com/office/drawing/2014/main" id="{112CD5B8-EBC7-BB7B-70A1-4CB9C1CD81BF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925" b="-892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1" name="Espaço Reservado para Imagem 100" descr="Ícone&#10;&#10;Descrição gerada automaticamente com confiança baixa">
            <a:extLst>
              <a:ext uri="{FF2B5EF4-FFF2-40B4-BE49-F238E27FC236}">
                <a16:creationId xmlns:a16="http://schemas.microsoft.com/office/drawing/2014/main" id="{FE3A5AFF-B0C0-F2CB-C43F-A266F93A0B8A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9" b="-556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3" name="Espaço Reservado para Imagem 102" descr="Ícone&#10;&#10;Descrição gerada automaticamente com confiança média">
            <a:extLst>
              <a:ext uri="{FF2B5EF4-FFF2-40B4-BE49-F238E27FC236}">
                <a16:creationId xmlns:a16="http://schemas.microsoft.com/office/drawing/2014/main" id="{BFB88C38-923B-E7E7-C69B-1B44EEDBB3E9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15" b="-491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5" name="Espaço Reservado para Imagem 104" descr="Ícone&#10;&#10;Descrição gerada automaticamente">
            <a:extLst>
              <a:ext uri="{FF2B5EF4-FFF2-40B4-BE49-F238E27FC236}">
                <a16:creationId xmlns:a16="http://schemas.microsoft.com/office/drawing/2014/main" id="{65BB6B0C-838E-CC5D-5E9A-00D34134D746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0B0967DB-F6B2-2C84-CABF-4B94F17E7C16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9" name="Espaço Reservado para Imagem 108">
            <a:extLst>
              <a:ext uri="{FF2B5EF4-FFF2-40B4-BE49-F238E27FC236}">
                <a16:creationId xmlns:a16="http://schemas.microsoft.com/office/drawing/2014/main" id="{DABDE72C-7E72-5FC9-52B3-1C6D4ADCD8E5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2" name="Espaço Reservado para Imagem 111" descr="Ícone&#10;&#10;Descrição gerada automaticamente">
            <a:extLst>
              <a:ext uri="{FF2B5EF4-FFF2-40B4-BE49-F238E27FC236}">
                <a16:creationId xmlns:a16="http://schemas.microsoft.com/office/drawing/2014/main" id="{0CEEA291-4609-76B5-AF5B-F0E56EE10A6B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" b="-3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4" name="Espaço Reservado para Imagem 113" descr="Logotipo, Ícone&#10;&#10;Descrição gerada automaticamente">
            <a:extLst>
              <a:ext uri="{FF2B5EF4-FFF2-40B4-BE49-F238E27FC236}">
                <a16:creationId xmlns:a16="http://schemas.microsoft.com/office/drawing/2014/main" id="{8600542A-1559-E87C-15F3-D443A17A10C3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261" r="-7426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6" name="Espaço Reservado para Imagem 115" descr="Placa com fundo preto&#10;&#10;Descrição gerada automaticamente com confiança média">
            <a:extLst>
              <a:ext uri="{FF2B5EF4-FFF2-40B4-BE49-F238E27FC236}">
                <a16:creationId xmlns:a16="http://schemas.microsoft.com/office/drawing/2014/main" id="{0B40B965-025A-0695-2F60-6FD0A09179FF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22" r="-562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8" name="Espaço Reservado para Imagem 117" descr="Logotipo&#10;&#10;Descrição gerada automaticamente">
            <a:extLst>
              <a:ext uri="{FF2B5EF4-FFF2-40B4-BE49-F238E27FC236}">
                <a16:creationId xmlns:a16="http://schemas.microsoft.com/office/drawing/2014/main" id="{F53C3142-2098-8C27-7051-1A1D560BB0B0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0" name="Espaço Reservado para Imagem 119" descr="Ícone&#10;&#10;Descrição gerada automaticamente">
            <a:extLst>
              <a:ext uri="{FF2B5EF4-FFF2-40B4-BE49-F238E27FC236}">
                <a16:creationId xmlns:a16="http://schemas.microsoft.com/office/drawing/2014/main" id="{6D6E0E40-1E6C-D866-20E6-121BD93CDED3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69" b="-636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2" name="Espaço Reservado para Imagem 121" descr="Ícone&#10;&#10;Descrição gerada automaticamente">
            <a:extLst>
              <a:ext uri="{FF2B5EF4-FFF2-40B4-BE49-F238E27FC236}">
                <a16:creationId xmlns:a16="http://schemas.microsoft.com/office/drawing/2014/main" id="{B2E6E8BB-BDE6-BB66-650C-F0070A53DBA6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13" r="-351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4" name="Espaço Reservado para Imagem 123" descr="Logotipo, Ícone&#10;&#10;Descrição gerada automaticamente">
            <a:extLst>
              <a:ext uri="{FF2B5EF4-FFF2-40B4-BE49-F238E27FC236}">
                <a16:creationId xmlns:a16="http://schemas.microsoft.com/office/drawing/2014/main" id="{575EDCE1-6BF9-BE2C-23CF-2FB5216CEC1B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1" r="-555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6" name="Espaço Reservado para Imagem 125" descr="Ícone&#10;&#10;Descrição gerada automaticamente">
            <a:extLst>
              <a:ext uri="{FF2B5EF4-FFF2-40B4-BE49-F238E27FC236}">
                <a16:creationId xmlns:a16="http://schemas.microsoft.com/office/drawing/2014/main" id="{9A0DCA19-26C5-7B4A-C53F-0D8C8BE07C54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6" r="-555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8" name="Espaço Reservado para Imagem 127" descr="Ícone&#10;&#10;Descrição gerada automaticamente">
            <a:extLst>
              <a:ext uri="{FF2B5EF4-FFF2-40B4-BE49-F238E27FC236}">
                <a16:creationId xmlns:a16="http://schemas.microsoft.com/office/drawing/2014/main" id="{FCCE58E0-130F-1297-F2CE-E6D560CC3F2F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" r="-11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0" name="Espaço Reservado para Imagem 129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6D3D46AD-02FA-BDA1-76AC-A8920FD9F1DE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39" r="-563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2" name="Espaço Reservado para Imagem 131" descr="Ícone&#10;&#10;Descrição gerada automaticamente">
            <a:extLst>
              <a:ext uri="{FF2B5EF4-FFF2-40B4-BE49-F238E27FC236}">
                <a16:creationId xmlns:a16="http://schemas.microsoft.com/office/drawing/2014/main" id="{CCB12149-8BCB-3B59-ACA6-18EA2B89A435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4" name="Espaço Reservado para Imagem 133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48B2638C-E9B4-9FCD-D2F7-C2DFC620E271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08" b="-510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6" name="Espaço Reservado para Imagem 135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8AA9CCEB-0002-04BA-52E7-34E78E48C063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6" r="-555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8" name="Espaço Reservado para Imagem 137" descr="Ícone&#10;&#10;Descrição gerada automaticamente">
            <a:extLst>
              <a:ext uri="{FF2B5EF4-FFF2-40B4-BE49-F238E27FC236}">
                <a16:creationId xmlns:a16="http://schemas.microsoft.com/office/drawing/2014/main" id="{A2E510C1-D744-B454-3193-9D0898D6A649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622" r="-4962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0" name="Espaço Reservado para Imagem 139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DBDCA371-D9C1-C225-F93F-8EA67EDB530E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66" b="-516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2" name="Espaço Reservado para Imagem 141" descr="Ícone&#10;&#10;Descrição gerada automaticamente">
            <a:extLst>
              <a:ext uri="{FF2B5EF4-FFF2-40B4-BE49-F238E27FC236}">
                <a16:creationId xmlns:a16="http://schemas.microsoft.com/office/drawing/2014/main" id="{D4EEE7C0-3360-941F-C6B8-CCE7AF5EC8F8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48" r="-574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4" name="Espaço Reservado para Imagem 143" descr="Ícone&#10;&#10;Descrição gerada automaticamente">
            <a:extLst>
              <a:ext uri="{FF2B5EF4-FFF2-40B4-BE49-F238E27FC236}">
                <a16:creationId xmlns:a16="http://schemas.microsoft.com/office/drawing/2014/main" id="{DA402792-389F-859D-F7A0-6DF265288E93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5" b="-154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6" name="Espaço Reservado para Imagem 145" descr="Ícone&#10;&#10;Descrição gerada automaticamente">
            <a:extLst>
              <a:ext uri="{FF2B5EF4-FFF2-40B4-BE49-F238E27FC236}">
                <a16:creationId xmlns:a16="http://schemas.microsoft.com/office/drawing/2014/main" id="{AACA744D-23C3-A520-F031-FBB59F3612FC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8" name="Espaço Reservado para Imagem 147" descr="Ícone&#10;&#10;Descrição gerada automaticamente">
            <a:extLst>
              <a:ext uri="{FF2B5EF4-FFF2-40B4-BE49-F238E27FC236}">
                <a16:creationId xmlns:a16="http://schemas.microsoft.com/office/drawing/2014/main" id="{18740867-CCEB-8E5C-BE98-8CFFBF06FCD7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 rotWithShape="1"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05" b="-560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0" name="Espaço Reservado para Imagem 149" descr="Ícone&#10;&#10;Descrição gerada automaticamente">
            <a:extLst>
              <a:ext uri="{FF2B5EF4-FFF2-40B4-BE49-F238E27FC236}">
                <a16:creationId xmlns:a16="http://schemas.microsoft.com/office/drawing/2014/main" id="{D48CC395-E09A-2BFA-0EF8-3124186E754B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 rotWithShape="1"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2" name="Espaço Reservado para Imagem 151" descr="Ícone&#10;&#10;Descrição gerada automaticamente">
            <a:extLst>
              <a:ext uri="{FF2B5EF4-FFF2-40B4-BE49-F238E27FC236}">
                <a16:creationId xmlns:a16="http://schemas.microsoft.com/office/drawing/2014/main" id="{42CAACA6-B9EA-881F-F2EA-F19C908A70BE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4" name="Espaço Reservado para Imagem 153" descr="Ícone&#10;&#10;Descrição gerada automaticamente">
            <a:extLst>
              <a:ext uri="{FF2B5EF4-FFF2-40B4-BE49-F238E27FC236}">
                <a16:creationId xmlns:a16="http://schemas.microsoft.com/office/drawing/2014/main" id="{388845E7-C39B-3E74-BFA3-69C593354F3D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6" name="Espaço Reservado para Imagem 155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89DF21D9-292A-A4B7-0324-C4E733A392FE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 rotWithShape="1"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02" b="-590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8" name="Espaço Reservado para Imagem 157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D1402E62-C342-865C-ADFE-74B49C03BA5B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 rotWithShape="1"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7" b="-154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0" name="Espaço Reservado para Imagem 159" descr="Placa branca com letras pretas em fundo branco&#10;&#10;Descrição gerada automaticamente com confiança média">
            <a:extLst>
              <a:ext uri="{FF2B5EF4-FFF2-40B4-BE49-F238E27FC236}">
                <a16:creationId xmlns:a16="http://schemas.microsoft.com/office/drawing/2014/main" id="{5598C6AE-EFB4-DDCE-11DB-D6154E7D4B3E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 rotWithShape="1"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37" b="-543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2" name="Espaço Reservado para Imagem 161" descr="Ícone&#10;&#10;Descrição gerada automaticamente">
            <a:extLst>
              <a:ext uri="{FF2B5EF4-FFF2-40B4-BE49-F238E27FC236}">
                <a16:creationId xmlns:a16="http://schemas.microsoft.com/office/drawing/2014/main" id="{09A84877-617D-E40A-E38B-15AAC903FA4A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 rotWithShape="1"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67" r="-2086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4" name="Espaço Reservado para Imagem 163" descr="Ícone&#10;&#10;Descrição gerada automaticamente">
            <a:extLst>
              <a:ext uri="{FF2B5EF4-FFF2-40B4-BE49-F238E27FC236}">
                <a16:creationId xmlns:a16="http://schemas.microsoft.com/office/drawing/2014/main" id="{02011611-A12F-A9FF-ADBD-903C8F0F9F77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 rotWithShape="1"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67" r="-2086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6" name="Espaço Reservado para Imagem 165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5502B7EA-2EC6-10C1-0124-DDEB79F0AE9D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 rotWithShape="1"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67" r="-2086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8" name="Espaço Reservado para Imagem 167">
            <a:extLst>
              <a:ext uri="{FF2B5EF4-FFF2-40B4-BE49-F238E27FC236}">
                <a16:creationId xmlns:a16="http://schemas.microsoft.com/office/drawing/2014/main" id="{A99FC2DD-6D99-6F4C-44DD-B936B8CFE38E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 rotWithShape="1"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0" name="Espaço Reservado para Imagem 169" descr="Ícone&#10;&#10;Descrição gerada automaticamente">
            <a:extLst>
              <a:ext uri="{FF2B5EF4-FFF2-40B4-BE49-F238E27FC236}">
                <a16:creationId xmlns:a16="http://schemas.microsoft.com/office/drawing/2014/main" id="{056E6A73-6F35-7FF0-170C-B5E5BEA04552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 rotWithShape="1"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452" b="-1845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2" name="Espaço Reservado para Imagem 171" descr="Ícone&#10;&#10;Descrição gerada automaticamente">
            <a:extLst>
              <a:ext uri="{FF2B5EF4-FFF2-40B4-BE49-F238E27FC236}">
                <a16:creationId xmlns:a16="http://schemas.microsoft.com/office/drawing/2014/main" id="{118B9A68-77B7-113B-74A7-8667AAE8F563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 rotWithShape="1"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722" r="-1672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4" name="Espaço Reservado para Imagem 173" descr="Ícone&#10;&#10;Descrição gerada automaticamente">
            <a:extLst>
              <a:ext uri="{FF2B5EF4-FFF2-40B4-BE49-F238E27FC236}">
                <a16:creationId xmlns:a16="http://schemas.microsoft.com/office/drawing/2014/main" id="{C67FE35C-3524-6DFA-B785-024644FCB657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 rotWithShape="1"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9" b="-77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6" name="Espaço Reservado para Imagem 175" descr="Ícone&#10;&#10;Descrição gerada automaticamente">
            <a:extLst>
              <a:ext uri="{FF2B5EF4-FFF2-40B4-BE49-F238E27FC236}">
                <a16:creationId xmlns:a16="http://schemas.microsoft.com/office/drawing/2014/main" id="{FB9F7DD1-6BFB-DF97-5A08-FE9E077020C3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 rotWithShape="1"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8" name="Espaço Reservado para Imagem 177" descr="Logotipo&#10;&#10;Descrição gerada automaticamente">
            <a:extLst>
              <a:ext uri="{FF2B5EF4-FFF2-40B4-BE49-F238E27FC236}">
                <a16:creationId xmlns:a16="http://schemas.microsoft.com/office/drawing/2014/main" id="{2E26F732-6251-3C0A-E48D-D2CB8A1F6D1E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solidFill>
            <a:schemeClr val="bg2">
              <a:alpha val="0"/>
            </a:schemeClr>
          </a:solidFill>
        </p:spPr>
      </p:pic>
      <p:pic>
        <p:nvPicPr>
          <p:cNvPr id="180" name="Espaço Reservado para Imagem 179" descr="Placa branca com texto preto sobre fundo branco&#10;&#10;Descrição gerada automaticamente com confiança baixa">
            <a:extLst>
              <a:ext uri="{FF2B5EF4-FFF2-40B4-BE49-F238E27FC236}">
                <a16:creationId xmlns:a16="http://schemas.microsoft.com/office/drawing/2014/main" id="{473522B8-20A4-95EC-F683-272A366C54A2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 rotWithShape="1"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7" r="-128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2" name="Espaço Reservado para Imagem 181" descr="Ícone&#10;&#10;Descrição gerada automaticamente">
            <a:extLst>
              <a:ext uri="{FF2B5EF4-FFF2-40B4-BE49-F238E27FC236}">
                <a16:creationId xmlns:a16="http://schemas.microsoft.com/office/drawing/2014/main" id="{18AB28B9-E5E2-576C-C31C-DEFF58BC8D4D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 rotWithShape="1"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96" r="-1229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4" name="Espaço Reservado para Imagem 183" descr="Ícone&#10;&#10;Descrição gerada automaticamente">
            <a:extLst>
              <a:ext uri="{FF2B5EF4-FFF2-40B4-BE49-F238E27FC236}">
                <a16:creationId xmlns:a16="http://schemas.microsoft.com/office/drawing/2014/main" id="{B587D04B-846E-5841-589A-AB9628E8ED4B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 rotWithShape="1"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322" r="-2132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6" name="Espaço Reservado para Imagem 185" descr="Uma imagem contendo Ícone&#10;&#10;Descrição gerada automaticamente">
            <a:extLst>
              <a:ext uri="{FF2B5EF4-FFF2-40B4-BE49-F238E27FC236}">
                <a16:creationId xmlns:a16="http://schemas.microsoft.com/office/drawing/2014/main" id="{34FB857E-E968-CA29-567F-7F1E166C54E3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 rotWithShape="1"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360" b="-3236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8" name="Espaço Reservado para Imagem 187" descr="Ícone&#10;&#10;Descrição gerada automaticamente">
            <a:extLst>
              <a:ext uri="{FF2B5EF4-FFF2-40B4-BE49-F238E27FC236}">
                <a16:creationId xmlns:a16="http://schemas.microsoft.com/office/drawing/2014/main" id="{AE66C39F-3C45-E26A-4955-448BB3D7A879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 rotWithShape="1"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25" b="-422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0" name="Espaço Reservado para Imagem 189" descr="Ícone&#10;&#10;Descrição gerada automaticamente">
            <a:extLst>
              <a:ext uri="{FF2B5EF4-FFF2-40B4-BE49-F238E27FC236}">
                <a16:creationId xmlns:a16="http://schemas.microsoft.com/office/drawing/2014/main" id="{4D66136A-74E2-4E48-4BF9-19F96949F212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 rotWithShape="1"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2" name="Espaço Reservado para Imagem 191" descr="Ícone&#10;&#10;Descrição gerada automaticamente">
            <a:extLst>
              <a:ext uri="{FF2B5EF4-FFF2-40B4-BE49-F238E27FC236}">
                <a16:creationId xmlns:a16="http://schemas.microsoft.com/office/drawing/2014/main" id="{B4FF8F7C-3898-F86B-34C1-17CBA0117580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 rotWithShape="1"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620" r="-4962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4" name="Espaço Reservado para Imagem 193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18621A69-1B10-8D22-9E99-F13B789C307B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 rotWithShape="1"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6" name="Espaço Reservado para Imagem 195" descr="Ícone&#10;&#10;Descrição gerada automaticamente">
            <a:extLst>
              <a:ext uri="{FF2B5EF4-FFF2-40B4-BE49-F238E27FC236}">
                <a16:creationId xmlns:a16="http://schemas.microsoft.com/office/drawing/2014/main" id="{83AA6801-0816-45DF-A106-42BCCE68959F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 rotWithShape="1"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872" r="-2287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8" name="Espaço Reservado para Imagem 197" descr="Ícone&#10;&#10;Descrição gerada automaticamente">
            <a:extLst>
              <a:ext uri="{FF2B5EF4-FFF2-40B4-BE49-F238E27FC236}">
                <a16:creationId xmlns:a16="http://schemas.microsoft.com/office/drawing/2014/main" id="{8223AED5-AB8D-0135-E9CA-2CF3AEA6A7D7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 rotWithShape="1"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474" r="-3347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200" name="Espaço Reservado para Imagem 199" descr="Ícone&#10;&#10;Descrição gerada automaticamente">
            <a:extLst>
              <a:ext uri="{FF2B5EF4-FFF2-40B4-BE49-F238E27FC236}">
                <a16:creationId xmlns:a16="http://schemas.microsoft.com/office/drawing/2014/main" id="{49C24C56-6F97-AF5C-F6C8-E4D1C4951C93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 rotWithShape="1"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41" b="-8641"/>
          <a:stretch/>
        </p:blipFill>
        <p:spPr>
          <a:solidFill>
            <a:schemeClr val="bg2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319431"/>
      </p:ext>
    </p:extLst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Logotipo&#10;&#10;Descrição gerada automaticamente">
            <a:extLst>
              <a:ext uri="{FF2B5EF4-FFF2-40B4-BE49-F238E27FC236}">
                <a16:creationId xmlns:a16="http://schemas.microsoft.com/office/drawing/2014/main" id="{ECDC1E42-7606-B5A6-9571-8BBAA6C15C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" b="-8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1" name="Espaço Reservado para Imagem 70" descr="Ícone&#10;&#10;Descrição gerada automaticamente">
            <a:extLst>
              <a:ext uri="{FF2B5EF4-FFF2-40B4-BE49-F238E27FC236}">
                <a16:creationId xmlns:a16="http://schemas.microsoft.com/office/drawing/2014/main" id="{91A7A5C5-DFA9-C450-85F4-DE82ECE9982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" b="-8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3" name="Espaço Reservado para Imagem 72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F6B7AF43-3876-E958-135B-0480A7596CE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54" b="-1675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5" name="Espaço Reservado para Imagem 74" descr="Desenho de placa de sinalização&#10;&#10;Descrição gerada automaticamente com confiança média">
            <a:extLst>
              <a:ext uri="{FF2B5EF4-FFF2-40B4-BE49-F238E27FC236}">
                <a16:creationId xmlns:a16="http://schemas.microsoft.com/office/drawing/2014/main" id="{233D6751-A663-D924-C240-18ACB1AFD55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21" r="-3352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7" name="Espaço Reservado para Imagem 76" descr="Ícone&#10;&#10;Descrição gerada automaticamente">
            <a:extLst>
              <a:ext uri="{FF2B5EF4-FFF2-40B4-BE49-F238E27FC236}">
                <a16:creationId xmlns:a16="http://schemas.microsoft.com/office/drawing/2014/main" id="{8C8C6843-2876-55AF-19F1-2F0F5DB1A9A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9" name="Espaço Reservado para Imagem 78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1928D2A7-EFE2-B7FE-4296-255AF78DC0F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1" b="-19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1" name="Espaço Reservado para Imagem 80" descr="Logotipo&#10;&#10;Descrição gerada automaticamente">
            <a:extLst>
              <a:ext uri="{FF2B5EF4-FFF2-40B4-BE49-F238E27FC236}">
                <a16:creationId xmlns:a16="http://schemas.microsoft.com/office/drawing/2014/main" id="{64DFD3E5-8686-09E0-F361-AC86F60258A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406" b="-1740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3" name="Espaço Reservado para Imagem 82" descr="Logotipo&#10;&#10;Descrição gerada automaticamente">
            <a:extLst>
              <a:ext uri="{FF2B5EF4-FFF2-40B4-BE49-F238E27FC236}">
                <a16:creationId xmlns:a16="http://schemas.microsoft.com/office/drawing/2014/main" id="{E74EB7C2-F588-2B5B-4227-A69DFB7B096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03" b="-160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5" name="Espaço Reservado para Imagem 84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2D64EDF4-6AC5-BC76-1FA9-2C5BE8486BE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627" b="-762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7" name="Espaço Reservado para Imagem 86" descr="Ícone&#10;&#10;Descrição gerada automaticamente">
            <a:extLst>
              <a:ext uri="{FF2B5EF4-FFF2-40B4-BE49-F238E27FC236}">
                <a16:creationId xmlns:a16="http://schemas.microsoft.com/office/drawing/2014/main" id="{09F22944-3640-7293-DBD6-4C1F6358255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93" r="-2159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9" name="Espaço Reservado para Imagem 88" descr="Ícone&#10;&#10;Descrição gerada automaticamente">
            <a:extLst>
              <a:ext uri="{FF2B5EF4-FFF2-40B4-BE49-F238E27FC236}">
                <a16:creationId xmlns:a16="http://schemas.microsoft.com/office/drawing/2014/main" id="{043C63AF-A18B-8490-FBA4-50C6CF14D948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1" name="Espaço Reservado para Imagem 90" descr="Ícone&#10;&#10;Descrição gerada automaticamente">
            <a:extLst>
              <a:ext uri="{FF2B5EF4-FFF2-40B4-BE49-F238E27FC236}">
                <a16:creationId xmlns:a16="http://schemas.microsoft.com/office/drawing/2014/main" id="{E0C123EA-FD07-9D14-92C8-1C2B7BC96A5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8" r="-18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3" name="Espaço Reservado para Imagem 92" descr="Logotipo&#10;&#10;Descrição gerada automaticamente">
            <a:extLst>
              <a:ext uri="{FF2B5EF4-FFF2-40B4-BE49-F238E27FC236}">
                <a16:creationId xmlns:a16="http://schemas.microsoft.com/office/drawing/2014/main" id="{5162675F-C225-3A73-0E0F-7D3A7E00239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5" name="Espaço Reservado para Imagem 94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389C06C0-8A35-01CF-2B8D-FB46E724B2B5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7" name="Espaço Reservado para Imagem 96" descr="Ícone&#10;&#10;Descrição gerada automaticamente">
            <a:extLst>
              <a:ext uri="{FF2B5EF4-FFF2-40B4-BE49-F238E27FC236}">
                <a16:creationId xmlns:a16="http://schemas.microsoft.com/office/drawing/2014/main" id="{483ADD88-01DC-327B-5655-E456CBF7B1C5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53" r="-545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9" name="Espaço Reservado para Imagem 98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532D412C-0ACD-5F6A-6160-14EF62929FD1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57" b="-515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1" name="Espaço Reservado para Imagem 100" descr="Forma&#10;&#10;Descrição gerada automaticamente">
            <a:extLst>
              <a:ext uri="{FF2B5EF4-FFF2-40B4-BE49-F238E27FC236}">
                <a16:creationId xmlns:a16="http://schemas.microsoft.com/office/drawing/2014/main" id="{CDB92C24-2D17-ECC5-7A03-667E38D9C067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603" b="-2660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3" name="Espaço Reservado para Imagem 102" descr="Ícone&#10;&#10;Descrição gerada automaticamente">
            <a:extLst>
              <a:ext uri="{FF2B5EF4-FFF2-40B4-BE49-F238E27FC236}">
                <a16:creationId xmlns:a16="http://schemas.microsoft.com/office/drawing/2014/main" id="{83D654FF-8FCF-2796-4BC8-4CD9D8BD6582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5" name="Espaço Reservado para Imagem 104" descr="Ícone&#10;&#10;Descrição gerada automaticamente">
            <a:extLst>
              <a:ext uri="{FF2B5EF4-FFF2-40B4-BE49-F238E27FC236}">
                <a16:creationId xmlns:a16="http://schemas.microsoft.com/office/drawing/2014/main" id="{D82FAE32-6441-4738-99B7-C682EB5AA99D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B877EA4A-0874-23AE-144B-7040A5731A59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64" r="-1256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9" name="Espaço Reservado para Imagem 108" descr="Logotipo&#10;&#10;Descrição gerada automaticamente">
            <a:extLst>
              <a:ext uri="{FF2B5EF4-FFF2-40B4-BE49-F238E27FC236}">
                <a16:creationId xmlns:a16="http://schemas.microsoft.com/office/drawing/2014/main" id="{59547844-FDDA-0AEB-8919-007B651114BC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8" r="-23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1" name="Espaço Reservado para Imagem 110">
            <a:extLst>
              <a:ext uri="{FF2B5EF4-FFF2-40B4-BE49-F238E27FC236}">
                <a16:creationId xmlns:a16="http://schemas.microsoft.com/office/drawing/2014/main" id="{2EA6B190-EB9D-1AD6-84B7-1ABA19390925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" r="-6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3" name="Espaço Reservado para Imagem 112" descr="Ícone&#10;&#10;Descrição gerada automaticamente">
            <a:extLst>
              <a:ext uri="{FF2B5EF4-FFF2-40B4-BE49-F238E27FC236}">
                <a16:creationId xmlns:a16="http://schemas.microsoft.com/office/drawing/2014/main" id="{0A79AD57-FC2A-A629-4B4F-0F8657254BE1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613" b="-1661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5" name="Espaço Reservado para Imagem 114" descr="Placa azul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425B89A4-121E-5546-FF6E-E701287BFBE7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8" b="-123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7" name="Espaço Reservado para Imagem 116" descr="Logotipo&#10;&#10;Descrição gerada automaticamente">
            <a:extLst>
              <a:ext uri="{FF2B5EF4-FFF2-40B4-BE49-F238E27FC236}">
                <a16:creationId xmlns:a16="http://schemas.microsoft.com/office/drawing/2014/main" id="{F53D8465-1B45-6630-A72D-93E00DBAFBE4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772" b="-1877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9" name="Espaço Reservado para Imagem 118">
            <a:extLst>
              <a:ext uri="{FF2B5EF4-FFF2-40B4-BE49-F238E27FC236}">
                <a16:creationId xmlns:a16="http://schemas.microsoft.com/office/drawing/2014/main" id="{723C46C9-4A9E-0FBB-4B81-A3C2D5054692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436" b="-1443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1" name="Espaço Reservado para Imagem 120" descr="Placa vermelha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2C5184B0-08BB-6E55-C319-5550FDDA6EA8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493" b="-2149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3" name="Espaço Reservado para Imagem 122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B9ACAA07-0DF9-DE40-67B0-698508BCEADA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6" b="-13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5" name="Espaço Reservado para Imagem 124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50F75B20-CF2B-C23C-9D3A-2DB0740F397E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81" r="-1448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7" name="Espaço Reservado para Imagem 126" descr="Ícone&#10;&#10;Descrição gerada automaticamente">
            <a:extLst>
              <a:ext uri="{FF2B5EF4-FFF2-40B4-BE49-F238E27FC236}">
                <a16:creationId xmlns:a16="http://schemas.microsoft.com/office/drawing/2014/main" id="{849EE539-9734-0F96-EDA9-E6E1D809B3BA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727" r="-4972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9" name="Espaço Reservado para Imagem 128" descr="Ícone&#10;&#10;Descrição gerada automaticamente">
            <a:extLst>
              <a:ext uri="{FF2B5EF4-FFF2-40B4-BE49-F238E27FC236}">
                <a16:creationId xmlns:a16="http://schemas.microsoft.com/office/drawing/2014/main" id="{3D5BA75A-F4D8-6AD0-1C3D-5C2F6164447F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1" name="Espaço Reservado para Imagem 130" descr="Ícone&#10;&#10;Descrição gerada automaticamente">
            <a:extLst>
              <a:ext uri="{FF2B5EF4-FFF2-40B4-BE49-F238E27FC236}">
                <a16:creationId xmlns:a16="http://schemas.microsoft.com/office/drawing/2014/main" id="{FCDBA494-F6C9-413C-77D9-AF875717D741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3" name="Espaço Reservado para Imagem 132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920C00D2-9100-A29A-E66F-5064236D2AC3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0" b="-148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5" name="Espaço Reservado para Imagem 134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EF1E7FEC-732C-8838-332E-1DA45F375D78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38" b="-1263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7" name="Espaço Reservado para Imagem 136" descr="Ícone&#10;&#10;Descrição gerada automaticamente">
            <a:extLst>
              <a:ext uri="{FF2B5EF4-FFF2-40B4-BE49-F238E27FC236}">
                <a16:creationId xmlns:a16="http://schemas.microsoft.com/office/drawing/2014/main" id="{3D245854-A56E-2CE2-8A77-A2AB1E769511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9" name="Espaço Reservado para Imagem 138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EB4E30A6-36BA-E591-CDB8-A5B5962DE21C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09" r="-1070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1" name="Espaço Reservado para Imagem 140" descr="Placa vermelha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B5A16B48-4A18-069B-B337-5BBCED2D81F6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5" b="-73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3" name="Espaço Reservado para Imagem 142" descr="Placa vermelha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8D3BB408-FD94-E1F7-FD9B-BDAE4AE0388F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5" b="-73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5" name="Espaço Reservado para Imagem 144" descr="Placa com fundo preto&#10;&#10;Descrição gerada automaticamente com confiança média">
            <a:extLst>
              <a:ext uri="{FF2B5EF4-FFF2-40B4-BE49-F238E27FC236}">
                <a16:creationId xmlns:a16="http://schemas.microsoft.com/office/drawing/2014/main" id="{070965B8-D290-29B6-C5DE-2B10425A1E5D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78" b="-1677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7" name="Espaço Reservado para Imagem 146" descr="Ícone&#10;&#10;Descrição gerada automaticamente">
            <a:extLst>
              <a:ext uri="{FF2B5EF4-FFF2-40B4-BE49-F238E27FC236}">
                <a16:creationId xmlns:a16="http://schemas.microsoft.com/office/drawing/2014/main" id="{98442158-434C-F076-3C6E-D444F0F36FB4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 rotWithShape="1"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969" b="-1696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9" name="Espaço Reservado para Imagem 148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89EFF1C0-6D95-EADA-43DB-0A1291889F9E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 rotWithShape="1"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170" b="-2917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1" name="Espaço Reservado para Imagem 150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E59E544E-8BBB-F862-819B-AAF449D369EE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3" name="Espaço Reservado para Imagem 152" descr="Ícone&#10;&#10;Descrição gerada automaticamente">
            <a:extLst>
              <a:ext uri="{FF2B5EF4-FFF2-40B4-BE49-F238E27FC236}">
                <a16:creationId xmlns:a16="http://schemas.microsoft.com/office/drawing/2014/main" id="{E817A885-B1D7-BA52-9AA5-56DF42F74B6D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82" r="-558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5" name="Espaço Reservado para Imagem 154" descr="Ícone&#10;&#10;Descrição gerada automaticamente">
            <a:extLst>
              <a:ext uri="{FF2B5EF4-FFF2-40B4-BE49-F238E27FC236}">
                <a16:creationId xmlns:a16="http://schemas.microsoft.com/office/drawing/2014/main" id="{6F26654C-1F97-A885-8953-85BD8C7FA62B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 rotWithShape="1"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14" r="-1261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7" name="Espaço Reservado para Imagem 156" descr="Logotipo, Ícone&#10;&#10;Descrição gerada automaticamente">
            <a:extLst>
              <a:ext uri="{FF2B5EF4-FFF2-40B4-BE49-F238E27FC236}">
                <a16:creationId xmlns:a16="http://schemas.microsoft.com/office/drawing/2014/main" id="{1855BCD0-064C-F579-0CA2-005908AD4AE6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 rotWithShape="1"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14" r="-1261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9" name="Espaço Reservado para Imagem 158" descr="Ícone&#10;&#10;Descrição gerada automaticamente">
            <a:extLst>
              <a:ext uri="{FF2B5EF4-FFF2-40B4-BE49-F238E27FC236}">
                <a16:creationId xmlns:a16="http://schemas.microsoft.com/office/drawing/2014/main" id="{D8C51622-DD6C-5002-F46D-8028233B7EAB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 rotWithShape="1"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1" name="Espaço Reservado para Imagem 160" descr="Placa azul com letras brancas em fundo preto&#10;&#10;Descrição gerada automaticamente">
            <a:extLst>
              <a:ext uri="{FF2B5EF4-FFF2-40B4-BE49-F238E27FC236}">
                <a16:creationId xmlns:a16="http://schemas.microsoft.com/office/drawing/2014/main" id="{7D1793FF-6CCA-6D7D-40B9-AC13736EB02A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 rotWithShape="1"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9" b="-165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3" name="Espaço Reservado para Imagem 162" descr="Ícone&#10;&#10;Descrição gerada automaticamente">
            <a:extLst>
              <a:ext uri="{FF2B5EF4-FFF2-40B4-BE49-F238E27FC236}">
                <a16:creationId xmlns:a16="http://schemas.microsoft.com/office/drawing/2014/main" id="{268608F2-FDE7-3E48-44AC-06AC825622D7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 rotWithShape="1"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14" r="-581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5" name="Espaço Reservado para Imagem 164" descr="Ícone&#10;&#10;Descrição gerada automaticamente">
            <a:extLst>
              <a:ext uri="{FF2B5EF4-FFF2-40B4-BE49-F238E27FC236}">
                <a16:creationId xmlns:a16="http://schemas.microsoft.com/office/drawing/2014/main" id="{01C1542B-ED4C-386B-D06B-623FFC6B57C1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 rotWithShape="1"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30" r="-125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7" name="Espaço Reservado para Imagem 166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F6BA46AD-5694-EFA6-8780-4B7BFF6E3E63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 rotWithShape="1"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32" r="-1013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9" name="Espaço Reservado para Imagem 168" descr="Ícone&#10;&#10;Descrição gerada automaticamente">
            <a:extLst>
              <a:ext uri="{FF2B5EF4-FFF2-40B4-BE49-F238E27FC236}">
                <a16:creationId xmlns:a16="http://schemas.microsoft.com/office/drawing/2014/main" id="{686C40A4-2124-0527-6404-81185943E9B4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 rotWithShape="1"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4" r="-267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1" name="Espaço Reservado para Imagem 170" descr="Ícone&#10;&#10;Descrição gerada automaticamente">
            <a:extLst>
              <a:ext uri="{FF2B5EF4-FFF2-40B4-BE49-F238E27FC236}">
                <a16:creationId xmlns:a16="http://schemas.microsoft.com/office/drawing/2014/main" id="{4FD0078E-5FA5-1ED5-70B0-E8FFD77F3C78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 rotWithShape="1"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97" b="-429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3" name="Espaço Reservado para Imagem 172" descr="Ícone&#10;&#10;Descrição gerada automaticamente">
            <a:extLst>
              <a:ext uri="{FF2B5EF4-FFF2-40B4-BE49-F238E27FC236}">
                <a16:creationId xmlns:a16="http://schemas.microsoft.com/office/drawing/2014/main" id="{07B6C234-CC5A-63AC-6E91-3D832751D79D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 rotWithShape="1"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5" name="Espaço Reservado para Imagem 174" descr="Ícone&#10;&#10;Descrição gerada automaticamente">
            <a:extLst>
              <a:ext uri="{FF2B5EF4-FFF2-40B4-BE49-F238E27FC236}">
                <a16:creationId xmlns:a16="http://schemas.microsoft.com/office/drawing/2014/main" id="{F05AFAB5-64A2-A666-EA6C-672AA5CC062C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 rotWithShape="1"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232" r="-3323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7" name="Espaço Reservado para Imagem 176" descr="Ícone&#10;&#10;Descrição gerada automaticamente">
            <a:extLst>
              <a:ext uri="{FF2B5EF4-FFF2-40B4-BE49-F238E27FC236}">
                <a16:creationId xmlns:a16="http://schemas.microsoft.com/office/drawing/2014/main" id="{47BC6417-3146-854F-EBE2-6D3D3AC69FEC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 rotWithShape="1"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9" name="Espaço Reservado para Imagem 178" descr="Logotipo, Ícone&#10;&#10;Descrição gerada automaticamente">
            <a:extLst>
              <a:ext uri="{FF2B5EF4-FFF2-40B4-BE49-F238E27FC236}">
                <a16:creationId xmlns:a16="http://schemas.microsoft.com/office/drawing/2014/main" id="{F18EFF56-F129-7948-A0CF-2ECC33BD4467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 rotWithShape="1"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61" r="-556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1" name="Espaço Reservado para Imagem 180" descr="Uma imagem contendo Ícone&#10;&#10;Descrição gerada automaticamente">
            <a:extLst>
              <a:ext uri="{FF2B5EF4-FFF2-40B4-BE49-F238E27FC236}">
                <a16:creationId xmlns:a16="http://schemas.microsoft.com/office/drawing/2014/main" id="{0E86085F-AB7D-44F1-A8C1-8C6A6299134E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 rotWithShape="1"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45" b="-284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3" name="Espaço Reservado para Imagem 182" descr="Logotipo&#10;&#10;Descrição gerada automaticamente">
            <a:extLst>
              <a:ext uri="{FF2B5EF4-FFF2-40B4-BE49-F238E27FC236}">
                <a16:creationId xmlns:a16="http://schemas.microsoft.com/office/drawing/2014/main" id="{BEC1E97F-7791-C615-FB9E-3F696452DBFB}"/>
              </a:ext>
            </a:extLst>
          </p:cNvPr>
          <p:cNvPicPr>
            <a:picLocks noGrp="1" noChangeAspect="1"/>
          </p:cNvPicPr>
          <p:nvPr>
            <p:ph type="pic" sz="quarter" idx="67"/>
          </p:nvPr>
        </p:nvPicPr>
        <p:blipFill rotWithShape="1"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7" r="-111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5" name="Espaço Reservado para Imagem 184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7852870F-877B-024A-AFDB-C92853B131B9}"/>
              </a:ext>
            </a:extLst>
          </p:cNvPr>
          <p:cNvPicPr>
            <a:picLocks noGrp="1" noChangeAspect="1"/>
          </p:cNvPicPr>
          <p:nvPr>
            <p:ph type="pic" sz="quarter" idx="68"/>
          </p:nvPr>
        </p:nvPicPr>
        <p:blipFill rotWithShape="1"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70" r="-1667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7" name="Espaço Reservado para Imagem 186" descr="Logotipo&#10;&#10;Descrição gerada automaticamente">
            <a:extLst>
              <a:ext uri="{FF2B5EF4-FFF2-40B4-BE49-F238E27FC236}">
                <a16:creationId xmlns:a16="http://schemas.microsoft.com/office/drawing/2014/main" id="{DC172753-F504-E5AA-EC08-CF30DD06363E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 rotWithShape="1"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89" name="Espaço Reservado para Imagem 188" descr="Desenho de uma placa&#10;&#10;Descrição gerada automaticamente">
            <a:extLst>
              <a:ext uri="{FF2B5EF4-FFF2-40B4-BE49-F238E27FC236}">
                <a16:creationId xmlns:a16="http://schemas.microsoft.com/office/drawing/2014/main" id="{233E101E-EDDF-26F0-3695-2CF33CFFCDC6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 rotWithShape="1"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928" r="-2692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1" name="Espaço Reservado para Imagem 190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F3E63C95-D965-7E83-7E6D-D050728AF82E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 rotWithShape="1"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" r="-7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3" name="Espaço Reservado para Imagem 192" descr="Ícone&#10;&#10;Descrição gerada automaticamente">
            <a:extLst>
              <a:ext uri="{FF2B5EF4-FFF2-40B4-BE49-F238E27FC236}">
                <a16:creationId xmlns:a16="http://schemas.microsoft.com/office/drawing/2014/main" id="{1EE7453C-EAB3-8E03-8776-AF63F0108354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 rotWithShape="1"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5" name="Espaço Reservado para Imagem 194" descr="Padrão do plano de fundo&#10;&#10;Descrição gerada automaticamente">
            <a:extLst>
              <a:ext uri="{FF2B5EF4-FFF2-40B4-BE49-F238E27FC236}">
                <a16:creationId xmlns:a16="http://schemas.microsoft.com/office/drawing/2014/main" id="{B8E5E6E1-0FAA-8DAC-82AF-D9F299ADE974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 rotWithShape="1"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203" r="-8420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7" name="Espaço Reservado para Imagem 196" descr="Ícone&#10;&#10;Descrição gerada automaticamente">
            <a:extLst>
              <a:ext uri="{FF2B5EF4-FFF2-40B4-BE49-F238E27FC236}">
                <a16:creationId xmlns:a16="http://schemas.microsoft.com/office/drawing/2014/main" id="{EBD3F9E1-4289-15CC-C03A-0BA1CB907249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 rotWithShape="1"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66" b="-146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99" name="Espaço Reservado para Imagem 198" descr="Ícone&#10;&#10;Descrição gerada automaticamente">
            <a:extLst>
              <a:ext uri="{FF2B5EF4-FFF2-40B4-BE49-F238E27FC236}">
                <a16:creationId xmlns:a16="http://schemas.microsoft.com/office/drawing/2014/main" id="{70C9EDF6-D36A-09BB-25D8-5FB620AE76F1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 rotWithShape="1"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3876439"/>
      </p:ext>
    </p:extLst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Espaço Reservado para Imagem 68" descr="Ícone&#10;&#10;Descrição gerada automaticamente">
            <a:extLst>
              <a:ext uri="{FF2B5EF4-FFF2-40B4-BE49-F238E27FC236}">
                <a16:creationId xmlns:a16="http://schemas.microsoft.com/office/drawing/2014/main" id="{D1D9CE16-1417-A1D5-9D17-D5F0AC5F80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1" name="Espaço Reservado para Imagem 70" descr="Logotipo, Ícone&#10;&#10;Descrição gerada automaticamente">
            <a:extLst>
              <a:ext uri="{FF2B5EF4-FFF2-40B4-BE49-F238E27FC236}">
                <a16:creationId xmlns:a16="http://schemas.microsoft.com/office/drawing/2014/main" id="{9C095546-BF2A-35C5-92F6-F1BACD629CD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" b="-2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3" name="Espaço Reservado para Imagem 72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A9D42E30-C888-2C5A-A4F8-242F166E048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30" r="-125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5" name="Espaço Reservado para Imagem 74" descr="Uma imagem contendo Ícone&#10;&#10;Descrição gerada automaticamente">
            <a:extLst>
              <a:ext uri="{FF2B5EF4-FFF2-40B4-BE49-F238E27FC236}">
                <a16:creationId xmlns:a16="http://schemas.microsoft.com/office/drawing/2014/main" id="{C0934C62-1423-CFDE-E60D-1E2157596D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7" name="Espaço Reservado para Imagem 76" descr="Uma imagem contendo Ícone&#10;&#10;Descrição gerada automaticamente">
            <a:extLst>
              <a:ext uri="{FF2B5EF4-FFF2-40B4-BE49-F238E27FC236}">
                <a16:creationId xmlns:a16="http://schemas.microsoft.com/office/drawing/2014/main" id="{C633B7A3-3147-EA95-D76F-0A68BCDE02C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8" r="-272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79" name="Espaço Reservado para Imagem 78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9714BD25-A5ED-B19E-2AA9-96F56CBAAA3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51" b="-155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1" name="Espaço Reservado para Imagem 80" descr="Placa azul com letras brancas em fundo preto&#10;&#10;Descrição gerada automaticamente">
            <a:extLst>
              <a:ext uri="{FF2B5EF4-FFF2-40B4-BE49-F238E27FC236}">
                <a16:creationId xmlns:a16="http://schemas.microsoft.com/office/drawing/2014/main" id="{24240ACE-9511-F6D9-9541-3DC61B0ED5C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3" name="Espaço Reservado para Imagem 82" descr="Logotipo, Ícone&#10;&#10;Descrição gerada automaticamente">
            <a:extLst>
              <a:ext uri="{FF2B5EF4-FFF2-40B4-BE49-F238E27FC236}">
                <a16:creationId xmlns:a16="http://schemas.microsoft.com/office/drawing/2014/main" id="{DE75370A-B97E-EF49-A827-CB9C2C1AFAC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5" name="Espaço Reservado para Imagem 84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7F911C83-3D1F-9003-3BC9-F839B6BE069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7" name="Espaço Reservado para Imagem 86" descr="Logotipo, Ícone&#10;&#10;Descrição gerada automaticamente">
            <a:extLst>
              <a:ext uri="{FF2B5EF4-FFF2-40B4-BE49-F238E27FC236}">
                <a16:creationId xmlns:a16="http://schemas.microsoft.com/office/drawing/2014/main" id="{01AF0D16-CBD8-02E3-0BC6-BC4038A831E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89" name="Espaço Reservado para Imagem 88" descr="Ícone&#10;&#10;Descrição gerada automaticamente">
            <a:extLst>
              <a:ext uri="{FF2B5EF4-FFF2-40B4-BE49-F238E27FC236}">
                <a16:creationId xmlns:a16="http://schemas.microsoft.com/office/drawing/2014/main" id="{7A7BE565-393F-1E3C-1F9A-AAB4F957D7F9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230" r="-552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1" name="Espaço Reservado para Imagem 90" descr="Placa branca com letras pretas em fundo branco&#10;&#10;Descrição gerada automaticamente com confiança baixa">
            <a:extLst>
              <a:ext uri="{FF2B5EF4-FFF2-40B4-BE49-F238E27FC236}">
                <a16:creationId xmlns:a16="http://schemas.microsoft.com/office/drawing/2014/main" id="{DD3B1AE4-43AF-896C-2CE1-DED55C347186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3" name="Espaço Reservado para Imagem 92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F4523E05-A53E-D4AF-5FDC-8ADA93553816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" b="-8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5" name="Espaço Reservado para Imagem 94" descr="Ícone&#10;&#10;Descrição gerada automaticamente">
            <a:extLst>
              <a:ext uri="{FF2B5EF4-FFF2-40B4-BE49-F238E27FC236}">
                <a16:creationId xmlns:a16="http://schemas.microsoft.com/office/drawing/2014/main" id="{94C0ED50-E95E-6C26-FCCA-38F5AA6C3C55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22" b="-302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7" name="Espaço Reservado para Imagem 96" descr="Ícone&#10;&#10;Descrição gerada automaticamente">
            <a:extLst>
              <a:ext uri="{FF2B5EF4-FFF2-40B4-BE49-F238E27FC236}">
                <a16:creationId xmlns:a16="http://schemas.microsoft.com/office/drawing/2014/main" id="{4BA2BDDC-5189-36FA-8FAF-1D96759A8951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09" r="-5709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99" name="Espaço Reservado para Imagem 98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9DFD5223-1D1D-098C-FC4F-63FB5747F8C9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1" name="Espaço Reservado para Imagem 100" descr="Ícone&#10;&#10;Descrição gerada automaticamente">
            <a:extLst>
              <a:ext uri="{FF2B5EF4-FFF2-40B4-BE49-F238E27FC236}">
                <a16:creationId xmlns:a16="http://schemas.microsoft.com/office/drawing/2014/main" id="{6BBBD661-E80F-3981-8B39-F7D7DA48E73C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7" b="-13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3" name="Espaço Reservado para Imagem 102" descr="Ícone&#10;&#10;Descrição gerada automaticamente">
            <a:extLst>
              <a:ext uri="{FF2B5EF4-FFF2-40B4-BE49-F238E27FC236}">
                <a16:creationId xmlns:a16="http://schemas.microsoft.com/office/drawing/2014/main" id="{5F9D4CE7-A761-FBAD-6150-D3A4D07C74B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5" name="Espaço Reservado para Imagem 104" descr="Logotipo&#10;&#10;Descrição gerada automaticamente">
            <a:extLst>
              <a:ext uri="{FF2B5EF4-FFF2-40B4-BE49-F238E27FC236}">
                <a16:creationId xmlns:a16="http://schemas.microsoft.com/office/drawing/2014/main" id="{25E5193B-B0E5-A412-D0FD-F3C84744A867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7" name="Espaço Reservado para Imagem 106" descr="Ícone&#10;&#10;Descrição gerada automaticamente">
            <a:extLst>
              <a:ext uri="{FF2B5EF4-FFF2-40B4-BE49-F238E27FC236}">
                <a16:creationId xmlns:a16="http://schemas.microsoft.com/office/drawing/2014/main" id="{BC3BA8EE-5BA4-2458-2309-0B15A697BCAD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09" name="Espaço Reservado para Imagem 108" descr="Ícone&#10;&#10;Descrição gerada automaticamente">
            <a:extLst>
              <a:ext uri="{FF2B5EF4-FFF2-40B4-BE49-F238E27FC236}">
                <a16:creationId xmlns:a16="http://schemas.microsoft.com/office/drawing/2014/main" id="{8D600C85-0C12-E0AA-A880-5294662A5805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" b="-8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1" name="Espaço Reservado para Imagem 110" descr="Ícone&#10;&#10;Descrição gerada automaticamente">
            <a:extLst>
              <a:ext uri="{FF2B5EF4-FFF2-40B4-BE49-F238E27FC236}">
                <a16:creationId xmlns:a16="http://schemas.microsoft.com/office/drawing/2014/main" id="{5FDD13F2-F88A-CEAA-DF0F-AFBB3D071D58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70" r="-897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3" name="Espaço Reservado para Imagem 112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19B2A259-88C3-B265-682C-0E3C12F60D6C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62" r="-1246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5" name="Espaço Reservado para Imagem 114" descr="Logotipo&#10;&#10;Descrição gerada automaticamente">
            <a:extLst>
              <a:ext uri="{FF2B5EF4-FFF2-40B4-BE49-F238E27FC236}">
                <a16:creationId xmlns:a16="http://schemas.microsoft.com/office/drawing/2014/main" id="{72A25370-94E2-6F03-0D73-BFBDE9555671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6" r="-5556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7" name="Espaço Reservado para Imagem 116" descr="Ícone&#10;&#10;Descrição gerada automaticamente">
            <a:extLst>
              <a:ext uri="{FF2B5EF4-FFF2-40B4-BE49-F238E27FC236}">
                <a16:creationId xmlns:a16="http://schemas.microsoft.com/office/drawing/2014/main" id="{4DC92279-6E11-6D23-3F04-42309D3223EC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19" name="Espaço Reservado para Imagem 118" descr="Ícone&#10;&#10;Descrição gerada automaticamente">
            <a:extLst>
              <a:ext uri="{FF2B5EF4-FFF2-40B4-BE49-F238E27FC236}">
                <a16:creationId xmlns:a16="http://schemas.microsoft.com/office/drawing/2014/main" id="{EFE1F15B-3A55-2666-6630-D7A548DDDD9A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31" r="-283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1" name="Espaço Reservado para Imagem 120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4851307D-2F95-F5D0-3EA7-D47AAF13A45B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0" r="-290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3" name="Espaço Reservado para Imagem 122" descr="Placa com fundo preto&#10;&#10;Descrição gerada automaticamente com confiança média">
            <a:extLst>
              <a:ext uri="{FF2B5EF4-FFF2-40B4-BE49-F238E27FC236}">
                <a16:creationId xmlns:a16="http://schemas.microsoft.com/office/drawing/2014/main" id="{A151A8DA-DF71-75FB-90D4-293A867A1256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5" name="Espaço Reservado para Imagem 124" descr="Placa azul com letras brancas em fundo preto&#10;&#10;Descrição gerada automaticamente">
            <a:extLst>
              <a:ext uri="{FF2B5EF4-FFF2-40B4-BE49-F238E27FC236}">
                <a16:creationId xmlns:a16="http://schemas.microsoft.com/office/drawing/2014/main" id="{9C300B20-50EB-A3D6-47EB-C250988C42F3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7" name="Espaço Reservado para Imagem 126" descr="Forma, Seta&#10;&#10;Descrição gerada automaticamente">
            <a:extLst>
              <a:ext uri="{FF2B5EF4-FFF2-40B4-BE49-F238E27FC236}">
                <a16:creationId xmlns:a16="http://schemas.microsoft.com/office/drawing/2014/main" id="{0C78D0B2-264A-0BA1-613C-8D98EC4BE5C9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29" name="Espaço Reservado para Imagem 128" descr="Forma, Seta&#10;&#10;Descrição gerada automaticamente">
            <a:extLst>
              <a:ext uri="{FF2B5EF4-FFF2-40B4-BE49-F238E27FC236}">
                <a16:creationId xmlns:a16="http://schemas.microsoft.com/office/drawing/2014/main" id="{5326AB8F-3F70-4400-5D85-10D5D5484CE9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1" name="Espaço Reservado para Imagem 130" descr="Logotipo, Ícone&#10;&#10;Descrição gerada automaticamente">
            <a:extLst>
              <a:ext uri="{FF2B5EF4-FFF2-40B4-BE49-F238E27FC236}">
                <a16:creationId xmlns:a16="http://schemas.microsoft.com/office/drawing/2014/main" id="{8AD897C2-8457-B963-3121-E6D8583E5BF7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793" r="-1679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3" name="Espaço Reservado para Imagem 132" descr="Ícone&#10;&#10;Descrição gerada automaticamente">
            <a:extLst>
              <a:ext uri="{FF2B5EF4-FFF2-40B4-BE49-F238E27FC236}">
                <a16:creationId xmlns:a16="http://schemas.microsoft.com/office/drawing/2014/main" id="{F41AC42D-EDA4-7731-AA56-C845801A3DF4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32" r="-313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5" name="Espaço Reservado para Imagem 134" descr="Uma imagem contendo Forma&#10;&#10;Descrição gerada automaticamente">
            <a:extLst>
              <a:ext uri="{FF2B5EF4-FFF2-40B4-BE49-F238E27FC236}">
                <a16:creationId xmlns:a16="http://schemas.microsoft.com/office/drawing/2014/main" id="{15A9063C-9DD8-07CB-9BE2-324C3DCEC181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0" r="-88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7" name="Espaço Reservado para Imagem 136" descr="Ícone&#10;&#10;Descrição gerada automaticamente">
            <a:extLst>
              <a:ext uri="{FF2B5EF4-FFF2-40B4-BE49-F238E27FC236}">
                <a16:creationId xmlns:a16="http://schemas.microsoft.com/office/drawing/2014/main" id="{20EC4838-168E-0426-CB7E-768A54230016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39" name="Espaço Reservado para Imagem 138" descr="Ícone&#10;&#10;Descrição gerada automaticamente">
            <a:extLst>
              <a:ext uri="{FF2B5EF4-FFF2-40B4-BE49-F238E27FC236}">
                <a16:creationId xmlns:a16="http://schemas.microsoft.com/office/drawing/2014/main" id="{3E14BEDB-131B-9325-0627-5115D5C205E5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1" name="Espaço Reservado para Imagem 140" descr="Ícone&#10;&#10;Descrição gerada automaticamente">
            <a:extLst>
              <a:ext uri="{FF2B5EF4-FFF2-40B4-BE49-F238E27FC236}">
                <a16:creationId xmlns:a16="http://schemas.microsoft.com/office/drawing/2014/main" id="{0CAF6CD2-83CC-F04A-24E3-5CCE7DB2E402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973" r="-4197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3" name="Espaço Reservado para Imagem 142" descr="Desenho de uma placa&#10;&#10;Descrição gerada automaticamente com confiança baixa">
            <a:extLst>
              <a:ext uri="{FF2B5EF4-FFF2-40B4-BE49-F238E27FC236}">
                <a16:creationId xmlns:a16="http://schemas.microsoft.com/office/drawing/2014/main" id="{DCAE1A1E-CCE4-9F33-2705-A2F71EDFB088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7" b="-13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5" name="Espaço Reservado para Imagem 144" descr="Ícone&#10;&#10;Descrição gerada automaticamente com confiança média">
            <a:extLst>
              <a:ext uri="{FF2B5EF4-FFF2-40B4-BE49-F238E27FC236}">
                <a16:creationId xmlns:a16="http://schemas.microsoft.com/office/drawing/2014/main" id="{380B107C-DF3C-2D54-FAC4-4D943CCF9DDB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925" r="-7492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7" name="Espaço Reservado para Imagem 146" descr="Ícone&#10;&#10;Descrição gerada automaticamente">
            <a:extLst>
              <a:ext uri="{FF2B5EF4-FFF2-40B4-BE49-F238E27FC236}">
                <a16:creationId xmlns:a16="http://schemas.microsoft.com/office/drawing/2014/main" id="{00CB9DEA-BA2C-B59E-271A-77CA1CE67359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 rotWithShape="1"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13" r="-11313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49" name="Espaço Reservado para Imagem 148" descr="Ícone&#10;&#10;Descrição gerada automaticamente">
            <a:extLst>
              <a:ext uri="{FF2B5EF4-FFF2-40B4-BE49-F238E27FC236}">
                <a16:creationId xmlns:a16="http://schemas.microsoft.com/office/drawing/2014/main" id="{803CD57B-A5A7-FA95-AC19-6FF2F72E1F34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 rotWithShape="1"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 r="-7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1" name="Espaço Reservado para Imagem 150" descr="Placa vermelha com letras brancas em fundo preto&#10;&#10;Descrição gerada automaticamente com confiança baixa">
            <a:extLst>
              <a:ext uri="{FF2B5EF4-FFF2-40B4-BE49-F238E27FC236}">
                <a16:creationId xmlns:a16="http://schemas.microsoft.com/office/drawing/2014/main" id="{A38DE8C6-36EB-95D7-565F-E6F5D8223D06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534" b="-3653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3" name="Espaço Reservado para Imagem 152" descr="Ícone&#10;&#10;Descrição gerada automaticamente">
            <a:extLst>
              <a:ext uri="{FF2B5EF4-FFF2-40B4-BE49-F238E27FC236}">
                <a16:creationId xmlns:a16="http://schemas.microsoft.com/office/drawing/2014/main" id="{37CEDA88-449C-2195-68F3-BACBFBD02DD6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22" b="-2622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5" name="Espaço Reservado para Imagem 154" descr="Logotipo&#10;&#10;Descrição gerada automaticamente">
            <a:extLst>
              <a:ext uri="{FF2B5EF4-FFF2-40B4-BE49-F238E27FC236}">
                <a16:creationId xmlns:a16="http://schemas.microsoft.com/office/drawing/2014/main" id="{FBC44A5A-FCE1-18C7-5E49-C62F500027D1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 rotWithShape="1"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0" r="-51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7" name="Espaço Reservado para Imagem 156" descr="Ícone&#10;&#10;Descrição gerada automaticamente">
            <a:extLst>
              <a:ext uri="{FF2B5EF4-FFF2-40B4-BE49-F238E27FC236}">
                <a16:creationId xmlns:a16="http://schemas.microsoft.com/office/drawing/2014/main" id="{0ADC4497-BD8E-E738-BBFA-C41BF69719B7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 rotWithShape="1"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0" b="-157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59" name="Espaço Reservado para Imagem 158" descr="Logotipo&#10;&#10;Descrição gerada automaticamente">
            <a:extLst>
              <a:ext uri="{FF2B5EF4-FFF2-40B4-BE49-F238E27FC236}">
                <a16:creationId xmlns:a16="http://schemas.microsoft.com/office/drawing/2014/main" id="{9305E513-94C3-4C2C-7698-1203A990FFE8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 rotWithShape="1"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597" r="-6759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1" name="Espaço Reservado para Imagem 160" descr="Ícone&#10;&#10;Descrição gerada automaticamente">
            <a:extLst>
              <a:ext uri="{FF2B5EF4-FFF2-40B4-BE49-F238E27FC236}">
                <a16:creationId xmlns:a16="http://schemas.microsoft.com/office/drawing/2014/main" id="{66832A47-16AE-02DF-E942-1D6941D63BB0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 rotWithShape="1"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3" name="Espaço Reservado para Imagem 162" descr="Ícone&#10;&#10;Descrição gerada automaticamente">
            <a:extLst>
              <a:ext uri="{FF2B5EF4-FFF2-40B4-BE49-F238E27FC236}">
                <a16:creationId xmlns:a16="http://schemas.microsoft.com/office/drawing/2014/main" id="{72DAD8C7-5D0A-9434-BFCE-B6C3BF68A8DD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 rotWithShape="1"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8" r="-238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5" name="Espaço Reservado para Imagem 164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BA83D9F4-0B85-FE6A-8113-3EA57EEC7BC3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 rotWithShape="1"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1" r="-841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7" name="Espaço Reservado para Imagem 166" descr="Logotipo&#10;&#10;Descrição gerada automaticamente">
            <a:extLst>
              <a:ext uri="{FF2B5EF4-FFF2-40B4-BE49-F238E27FC236}">
                <a16:creationId xmlns:a16="http://schemas.microsoft.com/office/drawing/2014/main" id="{6DEE2B77-A2A7-29DF-3611-A2F8E36DDD67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 rotWithShape="1"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" b="-30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69" name="Espaço Reservado para Imagem 168">
            <a:extLst>
              <a:ext uri="{FF2B5EF4-FFF2-40B4-BE49-F238E27FC236}">
                <a16:creationId xmlns:a16="http://schemas.microsoft.com/office/drawing/2014/main" id="{F46F86B1-7A85-5771-4B45-48F36D13F62F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 rotWithShape="1"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54" b="-545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1" name="Espaço Reservado para Imagem 170" descr="Logotipo&#10;&#10;Descrição gerada automaticamente">
            <a:extLst>
              <a:ext uri="{FF2B5EF4-FFF2-40B4-BE49-F238E27FC236}">
                <a16:creationId xmlns:a16="http://schemas.microsoft.com/office/drawing/2014/main" id="{7B43AD5B-6411-3731-54E8-193C640E7180}"/>
              </a:ext>
            </a:extLst>
          </p:cNvPr>
          <p:cNvPicPr>
            <a:picLocks noGrp="1" noChangeAspect="1"/>
          </p:cNvPicPr>
          <p:nvPr>
            <p:ph type="pic" sz="quarter" idx="61"/>
          </p:nvPr>
        </p:nvPicPr>
        <p:blipFill rotWithShape="1"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" r="-24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3" name="Espaço Reservado para Imagem 172" descr="Desenho de uma placa&#10;&#10;Descrição gerada automaticamente com confiança média">
            <a:extLst>
              <a:ext uri="{FF2B5EF4-FFF2-40B4-BE49-F238E27FC236}">
                <a16:creationId xmlns:a16="http://schemas.microsoft.com/office/drawing/2014/main" id="{F9772D19-ED58-3A63-3B13-1741EE4F522C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 rotWithShape="1"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97" r="-7197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5" name="Espaço Reservado para Imagem 174" descr="Ícone&#10;&#10;Descrição gerada automaticamente">
            <a:extLst>
              <a:ext uri="{FF2B5EF4-FFF2-40B4-BE49-F238E27FC236}">
                <a16:creationId xmlns:a16="http://schemas.microsoft.com/office/drawing/2014/main" id="{C15A8646-2A5B-0B34-CA1E-DD8FB9B458E2}"/>
              </a:ext>
            </a:extLst>
          </p:cNvPr>
          <p:cNvPicPr>
            <a:picLocks noGrp="1" noChangeAspect="1"/>
          </p:cNvPicPr>
          <p:nvPr>
            <p:ph type="pic" sz="quarter" idx="63"/>
          </p:nvPr>
        </p:nvPicPr>
        <p:blipFill rotWithShape="1"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25" b="-4025"/>
          <a:stretch/>
        </p:blipFill>
        <p:spPr>
          <a:solidFill>
            <a:schemeClr val="bg2">
              <a:alpha val="0"/>
            </a:schemeClr>
          </a:solidFill>
        </p:spPr>
      </p:pic>
      <p:pic>
        <p:nvPicPr>
          <p:cNvPr id="177" name="Espaço Reservado para Imagem 176" descr="Ícone&#10;&#10;Descrição gerada automaticamente com confiança média">
            <a:extLst>
              <a:ext uri="{FF2B5EF4-FFF2-40B4-BE49-F238E27FC236}">
                <a16:creationId xmlns:a16="http://schemas.microsoft.com/office/drawing/2014/main" id="{7B629707-2DF7-303D-BB80-7EA07A1CB9D6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solidFill>
            <a:schemeClr val="bg2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808371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Gráfico de mapa de árvore&#10;&#10;Descrição gerada automaticamente">
            <a:extLst>
              <a:ext uri="{FF2B5EF4-FFF2-40B4-BE49-F238E27FC236}">
                <a16:creationId xmlns:a16="http://schemas.microsoft.com/office/drawing/2014/main" id="{CC4F20F7-3A15-102F-8CDA-13237A843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220" y="0"/>
            <a:ext cx="92675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459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la de computador com texto preto sobre fundo branco&#10;&#10;Descrição gerada automaticamente com confiança média">
            <a:extLst>
              <a:ext uri="{FF2B5EF4-FFF2-40B4-BE49-F238E27FC236}">
                <a16:creationId xmlns:a16="http://schemas.microsoft.com/office/drawing/2014/main" id="{6FA7B5EF-9270-F7BB-719D-8ED064F0B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68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0A1FDA0F-4F02-5731-E5F3-CA39681CB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0902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8</Words>
  <Application>Microsoft Macintosh PowerPoint</Application>
  <PresentationFormat>Widescreen</PresentationFormat>
  <Paragraphs>4</Paragraphs>
  <Slides>65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65</vt:i4>
      </vt:variant>
    </vt:vector>
  </HeadingPairs>
  <TitlesOfParts>
    <vt:vector size="70" baseType="lpstr">
      <vt:lpstr>Arial</vt:lpstr>
      <vt:lpstr>Calibri</vt:lpstr>
      <vt:lpstr>Calibri Light</vt:lpstr>
      <vt:lpstr>Montserrat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Vine .</dc:creator>
  <cp:lastModifiedBy>Thiago Luiz Ferreira Lima</cp:lastModifiedBy>
  <cp:revision>3</cp:revision>
  <dcterms:created xsi:type="dcterms:W3CDTF">2023-02-27T17:41:04Z</dcterms:created>
  <dcterms:modified xsi:type="dcterms:W3CDTF">2023-03-01T17:53:14Z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459b2e0-2ec4-47e6-afc1-6e3f8b684f6a_Enabled">
    <vt:lpwstr>true</vt:lpwstr>
  </property>
  <property fmtid="{D5CDD505-2E9C-101B-9397-08002B2CF9AE}" pid="3" name="MSIP_Label_6459b2e0-2ec4-47e6-afc1-6e3f8b684f6a_SetDate">
    <vt:lpwstr>2023-03-01T17:52:20Z</vt:lpwstr>
  </property>
  <property fmtid="{D5CDD505-2E9C-101B-9397-08002B2CF9AE}" pid="4" name="MSIP_Label_6459b2e0-2ec4-47e6-afc1-6e3f8b684f6a_Method">
    <vt:lpwstr>Privileged</vt:lpwstr>
  </property>
  <property fmtid="{D5CDD505-2E9C-101B-9397-08002B2CF9AE}" pid="5" name="MSIP_Label_6459b2e0-2ec4-47e6-afc1-6e3f8b684f6a_Name">
    <vt:lpwstr>6459b2e0-2ec4-47e6-afc1-6e3f8b684f6a</vt:lpwstr>
  </property>
  <property fmtid="{D5CDD505-2E9C-101B-9397-08002B2CF9AE}" pid="6" name="MSIP_Label_6459b2e0-2ec4-47e6-afc1-6e3f8b684f6a_SiteId">
    <vt:lpwstr>b417b620-2ae9-4a83-ab6c-7fbd828bda1d</vt:lpwstr>
  </property>
  <property fmtid="{D5CDD505-2E9C-101B-9397-08002B2CF9AE}" pid="7" name="MSIP_Label_6459b2e0-2ec4-47e6-afc1-6e3f8b684f6a_ActionId">
    <vt:lpwstr>2e62af4f-3f88-4b97-a8d2-c45300a14654</vt:lpwstr>
  </property>
  <property fmtid="{D5CDD505-2E9C-101B-9397-08002B2CF9AE}" pid="8" name="MSIP_Label_6459b2e0-2ec4-47e6-afc1-6e3f8b684f6a_ContentBits">
    <vt:lpwstr>0</vt:lpwstr>
  </property>
</Properties>
</file>