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147376211" r:id="rId3"/>
    <p:sldId id="257" r:id="rId4"/>
    <p:sldId id="2147376209" r:id="rId5"/>
    <p:sldId id="274" r:id="rId6"/>
    <p:sldId id="275" r:id="rId7"/>
  </p:sldIdLst>
  <p:sldSz cx="12192000" cy="6858000"/>
  <p:notesSz cx="7104063" cy="102346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4" roundtripDataSignature="AMtx7mgF0w4MkUkHIuYnVpw+liDfMZYYg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E9D"/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34" Type="http://customschemas.google.com/relationships/presentationmetadata" Target="metadata"/><Relationship Id="rId7" Type="http://schemas.openxmlformats.org/officeDocument/2006/relationships/slide" Target="slides/slide6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36" Type="http://schemas.openxmlformats.org/officeDocument/2006/relationships/viewProps" Target="viewProps.xml"/><Relationship Id="rId4" Type="http://schemas.openxmlformats.org/officeDocument/2006/relationships/slide" Target="slides/slide3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78427" cy="513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49516" rIns="99059" bIns="49516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4023992" y="0"/>
            <a:ext cx="3078427" cy="513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49516" rIns="99059" bIns="49516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49516" rIns="99059" bIns="49516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721107"/>
            <a:ext cx="3078427" cy="513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49516" rIns="99059" bIns="49516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49516" rIns="99059" bIns="49516" anchor="b" anchorCtr="0">
            <a:noAutofit/>
          </a:bodyPr>
          <a:lstStyle/>
          <a:p>
            <a:pPr algn="r"/>
            <a:fld id="{00000000-1234-1234-1234-123412341234}" type="slidenum">
              <a:rPr lang="pt-BR" sz="13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‹nº›</a:t>
            </a:fld>
            <a:endParaRPr lang="pt-BR"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59" tIns="49516" rIns="99059" bIns="49516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78" name="Google Shape;17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-182563" y="833438"/>
            <a:ext cx="7407276" cy="416718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92749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5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59" tIns="49516" rIns="99059" bIns="49516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92" name="Google Shape;1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>
          <a:extLst>
            <a:ext uri="{FF2B5EF4-FFF2-40B4-BE49-F238E27FC236}">
              <a16:creationId xmlns:a16="http://schemas.microsoft.com/office/drawing/2014/main" id="{F565F4B5-844B-F586-EACE-83FCA56CC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5:notes">
            <a:extLst>
              <a:ext uri="{FF2B5EF4-FFF2-40B4-BE49-F238E27FC236}">
                <a16:creationId xmlns:a16="http://schemas.microsoft.com/office/drawing/2014/main" id="{9BFB649F-36D4-3280-3F76-4BE026F8374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59" tIns="49516" rIns="99059" bIns="49516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92" name="Google Shape;192;p5:notes">
            <a:extLst>
              <a:ext uri="{FF2B5EF4-FFF2-40B4-BE49-F238E27FC236}">
                <a16:creationId xmlns:a16="http://schemas.microsoft.com/office/drawing/2014/main" id="{64E82866-9AB7-0F44-56FF-EDDFB8F9556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509212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p20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59" tIns="49516" rIns="99059" bIns="49516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24" name="Google Shape;724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21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59" tIns="49516" rIns="99059" bIns="49516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39" name="Google Shape;739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and photos">
  <p:cSld name="Blank and photos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2"/>
          <p:cNvSpPr>
            <a:spLocks noGrp="1"/>
          </p:cNvSpPr>
          <p:nvPr>
            <p:ph type="pic" idx="2"/>
          </p:nvPr>
        </p:nvSpPr>
        <p:spPr>
          <a:xfrm>
            <a:off x="2548890" y="3520460"/>
            <a:ext cx="1062832" cy="1062832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7" name="Google Shape;17;p32"/>
          <p:cNvSpPr>
            <a:spLocks noGrp="1"/>
          </p:cNvSpPr>
          <p:nvPr>
            <p:ph type="pic" idx="3"/>
          </p:nvPr>
        </p:nvSpPr>
        <p:spPr>
          <a:xfrm>
            <a:off x="4049310" y="3520460"/>
            <a:ext cx="1062832" cy="1062832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8" name="Google Shape;18;p32"/>
          <p:cNvSpPr>
            <a:spLocks noGrp="1"/>
          </p:cNvSpPr>
          <p:nvPr>
            <p:ph type="pic" idx="4"/>
          </p:nvPr>
        </p:nvSpPr>
        <p:spPr>
          <a:xfrm>
            <a:off x="5549730" y="3520460"/>
            <a:ext cx="1062832" cy="1062832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9" name="Google Shape;19;p32"/>
          <p:cNvSpPr>
            <a:spLocks noGrp="1"/>
          </p:cNvSpPr>
          <p:nvPr>
            <p:ph type="pic" idx="5"/>
          </p:nvPr>
        </p:nvSpPr>
        <p:spPr>
          <a:xfrm>
            <a:off x="7050150" y="3520460"/>
            <a:ext cx="1062832" cy="1062832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0" name="Google Shape;20;p32"/>
          <p:cNvSpPr>
            <a:spLocks noGrp="1"/>
          </p:cNvSpPr>
          <p:nvPr>
            <p:ph type="pic" idx="6"/>
          </p:nvPr>
        </p:nvSpPr>
        <p:spPr>
          <a:xfrm>
            <a:off x="8550570" y="3520460"/>
            <a:ext cx="1062832" cy="1062832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1" name="Google Shape;21;p32"/>
          <p:cNvSpPr>
            <a:spLocks noGrp="1"/>
          </p:cNvSpPr>
          <p:nvPr>
            <p:ph type="pic" idx="7"/>
          </p:nvPr>
        </p:nvSpPr>
        <p:spPr>
          <a:xfrm>
            <a:off x="2567940" y="2122190"/>
            <a:ext cx="1062832" cy="1062832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2" name="Google Shape;22;p32"/>
          <p:cNvSpPr>
            <a:spLocks noGrp="1"/>
          </p:cNvSpPr>
          <p:nvPr>
            <p:ph type="pic" idx="8"/>
          </p:nvPr>
        </p:nvSpPr>
        <p:spPr>
          <a:xfrm>
            <a:off x="4068360" y="2122190"/>
            <a:ext cx="1062832" cy="1062832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3" name="Google Shape;23;p32"/>
          <p:cNvSpPr>
            <a:spLocks noGrp="1"/>
          </p:cNvSpPr>
          <p:nvPr>
            <p:ph type="pic" idx="9"/>
          </p:nvPr>
        </p:nvSpPr>
        <p:spPr>
          <a:xfrm>
            <a:off x="5568780" y="2122190"/>
            <a:ext cx="1062832" cy="1062832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4" name="Google Shape;24;p32"/>
          <p:cNvSpPr>
            <a:spLocks noGrp="1"/>
          </p:cNvSpPr>
          <p:nvPr>
            <p:ph type="pic" idx="13"/>
          </p:nvPr>
        </p:nvSpPr>
        <p:spPr>
          <a:xfrm>
            <a:off x="7069200" y="2122190"/>
            <a:ext cx="1062832" cy="1062832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5" name="Google Shape;25;p32"/>
          <p:cNvSpPr>
            <a:spLocks noGrp="1"/>
          </p:cNvSpPr>
          <p:nvPr>
            <p:ph type="pic" idx="14"/>
          </p:nvPr>
        </p:nvSpPr>
        <p:spPr>
          <a:xfrm>
            <a:off x="8569620" y="2122190"/>
            <a:ext cx="1062832" cy="1062832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photos">
  <p:cSld name="Slide with photo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28" name="Google Shape;28;p33"/>
          <p:cNvSpPr>
            <a:spLocks noGrp="1"/>
          </p:cNvSpPr>
          <p:nvPr>
            <p:ph type="pic" idx="2"/>
          </p:nvPr>
        </p:nvSpPr>
        <p:spPr>
          <a:xfrm>
            <a:off x="2548890" y="3520460"/>
            <a:ext cx="1062832" cy="1062832"/>
          </a:xfrm>
          <a:prstGeom prst="rect">
            <a:avLst/>
          </a:prstGeom>
          <a:noFill/>
          <a:ln>
            <a:noFill/>
          </a:ln>
        </p:spPr>
      </p:sp>
      <p:sp>
        <p:nvSpPr>
          <p:cNvPr id="29" name="Google Shape;29;p33"/>
          <p:cNvSpPr>
            <a:spLocks noGrp="1"/>
          </p:cNvSpPr>
          <p:nvPr>
            <p:ph type="pic" idx="3"/>
          </p:nvPr>
        </p:nvSpPr>
        <p:spPr>
          <a:xfrm>
            <a:off x="4049310" y="3520460"/>
            <a:ext cx="1062832" cy="1062832"/>
          </a:xfrm>
          <a:prstGeom prst="rect">
            <a:avLst/>
          </a:prstGeom>
          <a:noFill/>
          <a:ln>
            <a:noFill/>
          </a:ln>
        </p:spPr>
      </p:sp>
      <p:sp>
        <p:nvSpPr>
          <p:cNvPr id="30" name="Google Shape;30;p33"/>
          <p:cNvSpPr>
            <a:spLocks noGrp="1"/>
          </p:cNvSpPr>
          <p:nvPr>
            <p:ph type="pic" idx="4"/>
          </p:nvPr>
        </p:nvSpPr>
        <p:spPr>
          <a:xfrm>
            <a:off x="5549730" y="3520460"/>
            <a:ext cx="1062832" cy="1062832"/>
          </a:xfrm>
          <a:prstGeom prst="rect">
            <a:avLst/>
          </a:prstGeom>
          <a:noFill/>
          <a:ln>
            <a:noFill/>
          </a:ln>
        </p:spPr>
      </p:sp>
      <p:sp>
        <p:nvSpPr>
          <p:cNvPr id="31" name="Google Shape;31;p33"/>
          <p:cNvSpPr>
            <a:spLocks noGrp="1"/>
          </p:cNvSpPr>
          <p:nvPr>
            <p:ph type="pic" idx="5"/>
          </p:nvPr>
        </p:nvSpPr>
        <p:spPr>
          <a:xfrm>
            <a:off x="7050150" y="3520460"/>
            <a:ext cx="1062832" cy="1062832"/>
          </a:xfrm>
          <a:prstGeom prst="rect">
            <a:avLst/>
          </a:prstGeom>
          <a:noFill/>
          <a:ln>
            <a:noFill/>
          </a:ln>
        </p:spPr>
      </p:sp>
      <p:sp>
        <p:nvSpPr>
          <p:cNvPr id="32" name="Google Shape;32;p33"/>
          <p:cNvSpPr>
            <a:spLocks noGrp="1"/>
          </p:cNvSpPr>
          <p:nvPr>
            <p:ph type="pic" idx="6"/>
          </p:nvPr>
        </p:nvSpPr>
        <p:spPr>
          <a:xfrm>
            <a:off x="8550570" y="3520460"/>
            <a:ext cx="1062832" cy="1062832"/>
          </a:xfrm>
          <a:prstGeom prst="rect">
            <a:avLst/>
          </a:prstGeom>
          <a:noFill/>
          <a:ln>
            <a:noFill/>
          </a:ln>
        </p:spPr>
      </p:sp>
      <p:sp>
        <p:nvSpPr>
          <p:cNvPr id="33" name="Google Shape;33;p33"/>
          <p:cNvSpPr>
            <a:spLocks noGrp="1"/>
          </p:cNvSpPr>
          <p:nvPr>
            <p:ph type="pic" idx="7"/>
          </p:nvPr>
        </p:nvSpPr>
        <p:spPr>
          <a:xfrm>
            <a:off x="2567940" y="2122190"/>
            <a:ext cx="1062832" cy="1062832"/>
          </a:xfrm>
          <a:prstGeom prst="rect">
            <a:avLst/>
          </a:prstGeom>
          <a:noFill/>
          <a:ln>
            <a:noFill/>
          </a:ln>
        </p:spPr>
      </p:sp>
      <p:sp>
        <p:nvSpPr>
          <p:cNvPr id="34" name="Google Shape;34;p33"/>
          <p:cNvSpPr>
            <a:spLocks noGrp="1"/>
          </p:cNvSpPr>
          <p:nvPr>
            <p:ph type="pic" idx="8"/>
          </p:nvPr>
        </p:nvSpPr>
        <p:spPr>
          <a:xfrm>
            <a:off x="4068360" y="2122190"/>
            <a:ext cx="1062832" cy="1062832"/>
          </a:xfrm>
          <a:prstGeom prst="rect">
            <a:avLst/>
          </a:prstGeom>
          <a:noFill/>
          <a:ln>
            <a:noFill/>
          </a:ln>
        </p:spPr>
      </p:sp>
      <p:sp>
        <p:nvSpPr>
          <p:cNvPr id="35" name="Google Shape;35;p33"/>
          <p:cNvSpPr>
            <a:spLocks noGrp="1"/>
          </p:cNvSpPr>
          <p:nvPr>
            <p:ph type="pic" idx="9"/>
          </p:nvPr>
        </p:nvSpPr>
        <p:spPr>
          <a:xfrm>
            <a:off x="5568780" y="2122190"/>
            <a:ext cx="1062832" cy="1062832"/>
          </a:xfrm>
          <a:prstGeom prst="rect">
            <a:avLst/>
          </a:prstGeom>
          <a:noFill/>
          <a:ln>
            <a:noFill/>
          </a:ln>
        </p:spPr>
      </p:sp>
      <p:sp>
        <p:nvSpPr>
          <p:cNvPr id="36" name="Google Shape;36;p33"/>
          <p:cNvSpPr>
            <a:spLocks noGrp="1"/>
          </p:cNvSpPr>
          <p:nvPr>
            <p:ph type="pic" idx="13"/>
          </p:nvPr>
        </p:nvSpPr>
        <p:spPr>
          <a:xfrm>
            <a:off x="7069200" y="2122190"/>
            <a:ext cx="1062832" cy="1062832"/>
          </a:xfrm>
          <a:prstGeom prst="rect">
            <a:avLst/>
          </a:prstGeom>
          <a:noFill/>
          <a:ln>
            <a:noFill/>
          </a:ln>
        </p:spPr>
      </p:sp>
      <p:sp>
        <p:nvSpPr>
          <p:cNvPr id="37" name="Google Shape;37;p33"/>
          <p:cNvSpPr>
            <a:spLocks noGrp="1"/>
          </p:cNvSpPr>
          <p:nvPr>
            <p:ph type="pic" idx="14"/>
          </p:nvPr>
        </p:nvSpPr>
        <p:spPr>
          <a:xfrm>
            <a:off x="8569620" y="2122190"/>
            <a:ext cx="1062832" cy="106283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" type="tx">
  <p:cSld name="TITLE_AND_BOD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3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10" name="Google Shape;110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3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3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2" name="Google Shape;122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3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8" name="Google Shape;128;p3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9" name="Google Shape;129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4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4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35" name="Google Shape;135;p4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6" name="Google Shape;136;p4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37" name="Google Shape;137;p4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8" name="Google Shape;138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4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53" name="Google Shape;153;p4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54" name="Google Shape;154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4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4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60" name="Google Shape;160;p4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61" name="Google Shape;161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4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4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7" name="Google Shape;167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4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4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3" name="Google Shape;173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"/>
          <p:cNvSpPr/>
          <p:nvPr/>
        </p:nvSpPr>
        <p:spPr>
          <a:xfrm rot="10800000">
            <a:off x="0" y="-15772"/>
            <a:ext cx="12222695" cy="6889543"/>
          </a:xfrm>
          <a:prstGeom prst="rect">
            <a:avLst/>
          </a:prstGeom>
          <a:gradFill>
            <a:gsLst>
              <a:gs pos="0">
                <a:srgbClr val="00AE9D"/>
              </a:gs>
              <a:gs pos="99000">
                <a:srgbClr val="003641"/>
              </a:gs>
              <a:gs pos="100000">
                <a:srgbClr val="003641"/>
              </a:gs>
            </a:gsLst>
            <a:lin ang="5400000" scaled="0"/>
          </a:gra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1" name="Google Shape;181;p1" descr="Homem com os braços para cima&#10;&#10;Descrição gerada automaticamente com confiança baixa"/>
          <p:cNvPicPr preferRelativeResize="0"/>
          <p:nvPr/>
        </p:nvPicPr>
        <p:blipFill rotWithShape="1">
          <a:blip r:embed="rId3">
            <a:alphaModFix amt="40000"/>
          </a:blip>
          <a:srcRect t="16004"/>
          <a:stretch/>
        </p:blipFill>
        <p:spPr>
          <a:xfrm>
            <a:off x="0" y="-15773"/>
            <a:ext cx="1222269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1"/>
          <p:cNvSpPr txBox="1"/>
          <p:nvPr/>
        </p:nvSpPr>
        <p:spPr>
          <a:xfrm>
            <a:off x="10121647" y="-121118"/>
            <a:ext cx="2101048" cy="226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b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+ + + + + + + + + + + + + + + + + + + + + + + + + + + + + + + + + + + + + + + + + + + + + + + +</a:t>
            </a:r>
            <a:endParaRPr sz="2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1"/>
          <p:cNvSpPr txBox="1"/>
          <p:nvPr/>
        </p:nvSpPr>
        <p:spPr>
          <a:xfrm>
            <a:off x="7094474" y="5886600"/>
            <a:ext cx="2742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sicoob.com.br/credijustra</a:t>
            </a: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7" name="Google Shape;187;p1"/>
          <p:cNvGrpSpPr/>
          <p:nvPr/>
        </p:nvGrpSpPr>
        <p:grpSpPr>
          <a:xfrm>
            <a:off x="9783912" y="5610248"/>
            <a:ext cx="1975026" cy="876244"/>
            <a:chOff x="9783912" y="5610248"/>
            <a:chExt cx="1975026" cy="876244"/>
          </a:xfrm>
        </p:grpSpPr>
        <p:pic>
          <p:nvPicPr>
            <p:cNvPr id="188" name="Google Shape;188;p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783912" y="5610248"/>
              <a:ext cx="1975026" cy="87624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9" name="Google Shape;189;p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262139" y="5834580"/>
              <a:ext cx="1336782" cy="42277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" name="CaixaDeTexto 4">
            <a:extLst>
              <a:ext uri="{FF2B5EF4-FFF2-40B4-BE49-F238E27FC236}">
                <a16:creationId xmlns:a16="http://schemas.microsoft.com/office/drawing/2014/main" id="{66428FFB-9749-2C25-5007-46F3F26A9887}"/>
              </a:ext>
            </a:extLst>
          </p:cNvPr>
          <p:cNvSpPr txBox="1"/>
          <p:nvPr/>
        </p:nvSpPr>
        <p:spPr>
          <a:xfrm>
            <a:off x="379201" y="1936282"/>
            <a:ext cx="6368131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200" b="1" i="1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Divulgação </a:t>
            </a:r>
          </a:p>
          <a:p>
            <a:pPr algn="ctr"/>
            <a:r>
              <a:rPr lang="pt-BR" sz="7200" b="1" i="1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Resultados</a:t>
            </a:r>
          </a:p>
          <a:p>
            <a:pPr algn="ctr"/>
            <a:endParaRPr lang="pt-BR" sz="4400" b="1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Aharoni" panose="02010803020104030203" pitchFamily="2" charset="-79"/>
            </a:endParaRP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31DBB4BE-F19B-9345-0D36-4F8773DB464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34026" t="-1" b="45959"/>
          <a:stretch/>
        </p:blipFill>
        <p:spPr>
          <a:xfrm flipH="1">
            <a:off x="7561006" y="2826867"/>
            <a:ext cx="4661689" cy="1587357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0A170AF8-33EC-824C-010F-66276B7617CE}"/>
              </a:ext>
            </a:extLst>
          </p:cNvPr>
          <p:cNvSpPr txBox="1"/>
          <p:nvPr/>
        </p:nvSpPr>
        <p:spPr>
          <a:xfrm>
            <a:off x="8139004" y="2926488"/>
            <a:ext cx="4246269" cy="10050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4800" b="1" kern="1200" dirty="0">
                <a:solidFill>
                  <a:srgbClr val="008080"/>
                </a:solidFill>
                <a:latin typeface="Calibri" panose="020F0502020204030204"/>
                <a:ea typeface="+mn-ea"/>
                <a:cs typeface="+mn-cs"/>
              </a:rPr>
              <a:t>Fevereiro </a:t>
            </a:r>
            <a:r>
              <a:rPr kumimoji="0" lang="pt-BR" sz="4800" b="1" i="0" u="none" strike="noStrike" kern="1200" cap="none" spc="0" normalizeH="0" baseline="0" noProof="0" dirty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40">
            <a:extLst>
              <a:ext uri="{FF2B5EF4-FFF2-40B4-BE49-F238E27FC236}">
                <a16:creationId xmlns:a16="http://schemas.microsoft.com/office/drawing/2014/main" id="{E0E63E65-DD78-ECB9-F77F-A833A4236A37}"/>
              </a:ext>
            </a:extLst>
          </p:cNvPr>
          <p:cNvSpPr/>
          <p:nvPr/>
        </p:nvSpPr>
        <p:spPr>
          <a:xfrm>
            <a:off x="1038520" y="83082"/>
            <a:ext cx="3779172" cy="57726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19050" tIns="19050" rIns="19050" bIns="19050">
            <a:normAutofit fontScale="92500"/>
          </a:bodyPr>
          <a:lstStyle/>
          <a:p>
            <a:pPr algn="ctr"/>
            <a:r>
              <a:rPr lang="pt-BR" sz="3200" b="1" dirty="0">
                <a:solidFill>
                  <a:srgbClr val="00AE9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NÚMEROS CONTÁBEIS</a:t>
            </a:r>
            <a:endParaRPr lang="pt-BR" sz="3200" dirty="0">
              <a:solidFill>
                <a:srgbClr val="00364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1" name="Agrupar 30">
            <a:extLst>
              <a:ext uri="{FF2B5EF4-FFF2-40B4-BE49-F238E27FC236}">
                <a16:creationId xmlns:a16="http://schemas.microsoft.com/office/drawing/2014/main" id="{C0D72CE8-8A6A-147D-C008-D72F44509A7E}"/>
              </a:ext>
            </a:extLst>
          </p:cNvPr>
          <p:cNvGrpSpPr/>
          <p:nvPr/>
        </p:nvGrpSpPr>
        <p:grpSpPr>
          <a:xfrm>
            <a:off x="172365" y="154562"/>
            <a:ext cx="712451" cy="452110"/>
            <a:chOff x="344730" y="309123"/>
            <a:chExt cx="1424901" cy="904219"/>
          </a:xfrm>
          <a:solidFill>
            <a:srgbClr val="003641"/>
          </a:solidFill>
        </p:grpSpPr>
        <p:sp>
          <p:nvSpPr>
            <p:cNvPr id="32" name="Cruz 31">
              <a:extLst>
                <a:ext uri="{FF2B5EF4-FFF2-40B4-BE49-F238E27FC236}">
                  <a16:creationId xmlns:a16="http://schemas.microsoft.com/office/drawing/2014/main" id="{5F1810E4-5050-7939-C40D-98F896D96433}"/>
                </a:ext>
              </a:extLst>
            </p:cNvPr>
            <p:cNvSpPr/>
            <p:nvPr/>
          </p:nvSpPr>
          <p:spPr>
            <a:xfrm>
              <a:off x="344730" y="1069895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33" name="Cruz 32">
              <a:extLst>
                <a:ext uri="{FF2B5EF4-FFF2-40B4-BE49-F238E27FC236}">
                  <a16:creationId xmlns:a16="http://schemas.microsoft.com/office/drawing/2014/main" id="{981EC8AE-D7FA-5F76-3036-3F56EA1C3155}"/>
                </a:ext>
              </a:extLst>
            </p:cNvPr>
            <p:cNvSpPr/>
            <p:nvPr/>
          </p:nvSpPr>
          <p:spPr>
            <a:xfrm>
              <a:off x="601021" y="1069895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34" name="Cruz 33">
              <a:extLst>
                <a:ext uri="{FF2B5EF4-FFF2-40B4-BE49-F238E27FC236}">
                  <a16:creationId xmlns:a16="http://schemas.microsoft.com/office/drawing/2014/main" id="{502F84B0-D037-614B-97C2-2660038597CA}"/>
                </a:ext>
              </a:extLst>
            </p:cNvPr>
            <p:cNvSpPr/>
            <p:nvPr/>
          </p:nvSpPr>
          <p:spPr>
            <a:xfrm>
              <a:off x="857312" y="1069895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50" name="Cruz 49">
              <a:extLst>
                <a:ext uri="{FF2B5EF4-FFF2-40B4-BE49-F238E27FC236}">
                  <a16:creationId xmlns:a16="http://schemas.microsoft.com/office/drawing/2014/main" id="{F16FAD62-91C4-7D07-B038-78D7AE824B51}"/>
                </a:ext>
              </a:extLst>
            </p:cNvPr>
            <p:cNvSpPr/>
            <p:nvPr/>
          </p:nvSpPr>
          <p:spPr>
            <a:xfrm>
              <a:off x="1113603" y="1069895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56" name="Cruz 55">
              <a:extLst>
                <a:ext uri="{FF2B5EF4-FFF2-40B4-BE49-F238E27FC236}">
                  <a16:creationId xmlns:a16="http://schemas.microsoft.com/office/drawing/2014/main" id="{A9FCBDD5-F678-DB65-4CF2-EDE0C4D18215}"/>
                </a:ext>
              </a:extLst>
            </p:cNvPr>
            <p:cNvSpPr/>
            <p:nvPr/>
          </p:nvSpPr>
          <p:spPr>
            <a:xfrm>
              <a:off x="1369894" y="1069895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57" name="Cruz 56">
              <a:extLst>
                <a:ext uri="{FF2B5EF4-FFF2-40B4-BE49-F238E27FC236}">
                  <a16:creationId xmlns:a16="http://schemas.microsoft.com/office/drawing/2014/main" id="{23622A82-A48F-52CB-0277-E158A90B1CD3}"/>
                </a:ext>
              </a:extLst>
            </p:cNvPr>
            <p:cNvSpPr/>
            <p:nvPr/>
          </p:nvSpPr>
          <p:spPr>
            <a:xfrm>
              <a:off x="1626185" y="1069895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65" name="Cruz 64">
              <a:extLst>
                <a:ext uri="{FF2B5EF4-FFF2-40B4-BE49-F238E27FC236}">
                  <a16:creationId xmlns:a16="http://schemas.microsoft.com/office/drawing/2014/main" id="{01B02930-4EF2-ACE6-63C8-F5DC2A50E02B}"/>
                </a:ext>
              </a:extLst>
            </p:cNvPr>
            <p:cNvSpPr/>
            <p:nvPr/>
          </p:nvSpPr>
          <p:spPr>
            <a:xfrm>
              <a:off x="344730" y="816305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66" name="Cruz 65">
              <a:extLst>
                <a:ext uri="{FF2B5EF4-FFF2-40B4-BE49-F238E27FC236}">
                  <a16:creationId xmlns:a16="http://schemas.microsoft.com/office/drawing/2014/main" id="{7DFB88AE-32B3-2186-412B-838EDF3A44E5}"/>
                </a:ext>
              </a:extLst>
            </p:cNvPr>
            <p:cNvSpPr/>
            <p:nvPr/>
          </p:nvSpPr>
          <p:spPr>
            <a:xfrm>
              <a:off x="601021" y="816305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67" name="Cruz 66">
              <a:extLst>
                <a:ext uri="{FF2B5EF4-FFF2-40B4-BE49-F238E27FC236}">
                  <a16:creationId xmlns:a16="http://schemas.microsoft.com/office/drawing/2014/main" id="{E86CBCCC-76D5-864E-8ABF-78A1E3060E9D}"/>
                </a:ext>
              </a:extLst>
            </p:cNvPr>
            <p:cNvSpPr/>
            <p:nvPr/>
          </p:nvSpPr>
          <p:spPr>
            <a:xfrm>
              <a:off x="857312" y="816305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68" name="Cruz 67">
              <a:extLst>
                <a:ext uri="{FF2B5EF4-FFF2-40B4-BE49-F238E27FC236}">
                  <a16:creationId xmlns:a16="http://schemas.microsoft.com/office/drawing/2014/main" id="{62A4617E-68DA-F479-4C5A-79FD2CEA7491}"/>
                </a:ext>
              </a:extLst>
            </p:cNvPr>
            <p:cNvSpPr/>
            <p:nvPr/>
          </p:nvSpPr>
          <p:spPr>
            <a:xfrm>
              <a:off x="1113603" y="816305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69" name="Cruz 68">
              <a:extLst>
                <a:ext uri="{FF2B5EF4-FFF2-40B4-BE49-F238E27FC236}">
                  <a16:creationId xmlns:a16="http://schemas.microsoft.com/office/drawing/2014/main" id="{2357FA33-B93F-61E7-2A70-069AFC236334}"/>
                </a:ext>
              </a:extLst>
            </p:cNvPr>
            <p:cNvSpPr/>
            <p:nvPr/>
          </p:nvSpPr>
          <p:spPr>
            <a:xfrm>
              <a:off x="1369894" y="816305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70" name="Cruz 69">
              <a:extLst>
                <a:ext uri="{FF2B5EF4-FFF2-40B4-BE49-F238E27FC236}">
                  <a16:creationId xmlns:a16="http://schemas.microsoft.com/office/drawing/2014/main" id="{6C87A308-C6D8-7261-D98B-6F2091E43A98}"/>
                </a:ext>
              </a:extLst>
            </p:cNvPr>
            <p:cNvSpPr/>
            <p:nvPr/>
          </p:nvSpPr>
          <p:spPr>
            <a:xfrm>
              <a:off x="1626185" y="816305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71" name="Cruz 70">
              <a:extLst>
                <a:ext uri="{FF2B5EF4-FFF2-40B4-BE49-F238E27FC236}">
                  <a16:creationId xmlns:a16="http://schemas.microsoft.com/office/drawing/2014/main" id="{A07B2F96-7FDB-F984-5415-5B4499655B9F}"/>
                </a:ext>
              </a:extLst>
            </p:cNvPr>
            <p:cNvSpPr/>
            <p:nvPr/>
          </p:nvSpPr>
          <p:spPr>
            <a:xfrm>
              <a:off x="344730" y="562714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72" name="Cruz 71">
              <a:extLst>
                <a:ext uri="{FF2B5EF4-FFF2-40B4-BE49-F238E27FC236}">
                  <a16:creationId xmlns:a16="http://schemas.microsoft.com/office/drawing/2014/main" id="{08565A30-DE00-6A5C-EC4F-918438F81608}"/>
                </a:ext>
              </a:extLst>
            </p:cNvPr>
            <p:cNvSpPr/>
            <p:nvPr/>
          </p:nvSpPr>
          <p:spPr>
            <a:xfrm>
              <a:off x="601021" y="562714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73" name="Cruz 72">
              <a:extLst>
                <a:ext uri="{FF2B5EF4-FFF2-40B4-BE49-F238E27FC236}">
                  <a16:creationId xmlns:a16="http://schemas.microsoft.com/office/drawing/2014/main" id="{FA4B6244-07E8-6759-5DC8-AF1CB5E14B26}"/>
                </a:ext>
              </a:extLst>
            </p:cNvPr>
            <p:cNvSpPr/>
            <p:nvPr/>
          </p:nvSpPr>
          <p:spPr>
            <a:xfrm>
              <a:off x="857312" y="562714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74" name="Cruz 73">
              <a:extLst>
                <a:ext uri="{FF2B5EF4-FFF2-40B4-BE49-F238E27FC236}">
                  <a16:creationId xmlns:a16="http://schemas.microsoft.com/office/drawing/2014/main" id="{28FCC53B-039C-DCA1-F3A7-DEC14F1CABE0}"/>
                </a:ext>
              </a:extLst>
            </p:cNvPr>
            <p:cNvSpPr/>
            <p:nvPr/>
          </p:nvSpPr>
          <p:spPr>
            <a:xfrm>
              <a:off x="1113603" y="562714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75" name="Cruz 74">
              <a:extLst>
                <a:ext uri="{FF2B5EF4-FFF2-40B4-BE49-F238E27FC236}">
                  <a16:creationId xmlns:a16="http://schemas.microsoft.com/office/drawing/2014/main" id="{048247FA-6A5C-2EF3-A3DD-E53021D7B95D}"/>
                </a:ext>
              </a:extLst>
            </p:cNvPr>
            <p:cNvSpPr/>
            <p:nvPr/>
          </p:nvSpPr>
          <p:spPr>
            <a:xfrm>
              <a:off x="1369894" y="562714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76" name="Cruz 75">
              <a:extLst>
                <a:ext uri="{FF2B5EF4-FFF2-40B4-BE49-F238E27FC236}">
                  <a16:creationId xmlns:a16="http://schemas.microsoft.com/office/drawing/2014/main" id="{21071CAA-FA28-DEF7-8EA7-28AAEAFFD1B0}"/>
                </a:ext>
              </a:extLst>
            </p:cNvPr>
            <p:cNvSpPr/>
            <p:nvPr/>
          </p:nvSpPr>
          <p:spPr>
            <a:xfrm>
              <a:off x="1626185" y="562714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77" name="Cruz 76">
              <a:extLst>
                <a:ext uri="{FF2B5EF4-FFF2-40B4-BE49-F238E27FC236}">
                  <a16:creationId xmlns:a16="http://schemas.microsoft.com/office/drawing/2014/main" id="{1D586383-5AD9-5EBF-A5DE-D4A0EDF2B725}"/>
                </a:ext>
              </a:extLst>
            </p:cNvPr>
            <p:cNvSpPr/>
            <p:nvPr/>
          </p:nvSpPr>
          <p:spPr>
            <a:xfrm>
              <a:off x="344730" y="309123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78" name="Cruz 77">
              <a:extLst>
                <a:ext uri="{FF2B5EF4-FFF2-40B4-BE49-F238E27FC236}">
                  <a16:creationId xmlns:a16="http://schemas.microsoft.com/office/drawing/2014/main" id="{FF23778A-01B8-F330-5A12-F0556ED6142A}"/>
                </a:ext>
              </a:extLst>
            </p:cNvPr>
            <p:cNvSpPr/>
            <p:nvPr/>
          </p:nvSpPr>
          <p:spPr>
            <a:xfrm>
              <a:off x="601021" y="309123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79" name="Cruz 78">
              <a:extLst>
                <a:ext uri="{FF2B5EF4-FFF2-40B4-BE49-F238E27FC236}">
                  <a16:creationId xmlns:a16="http://schemas.microsoft.com/office/drawing/2014/main" id="{8DD7035C-8C35-0DD9-5191-FAA2045EB77F}"/>
                </a:ext>
              </a:extLst>
            </p:cNvPr>
            <p:cNvSpPr/>
            <p:nvPr/>
          </p:nvSpPr>
          <p:spPr>
            <a:xfrm>
              <a:off x="857312" y="309123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80" name="Cruz 79">
              <a:extLst>
                <a:ext uri="{FF2B5EF4-FFF2-40B4-BE49-F238E27FC236}">
                  <a16:creationId xmlns:a16="http://schemas.microsoft.com/office/drawing/2014/main" id="{13930205-046C-8036-7041-B66C72995008}"/>
                </a:ext>
              </a:extLst>
            </p:cNvPr>
            <p:cNvSpPr/>
            <p:nvPr/>
          </p:nvSpPr>
          <p:spPr>
            <a:xfrm>
              <a:off x="1113603" y="309123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81" name="Cruz 80">
              <a:extLst>
                <a:ext uri="{FF2B5EF4-FFF2-40B4-BE49-F238E27FC236}">
                  <a16:creationId xmlns:a16="http://schemas.microsoft.com/office/drawing/2014/main" id="{A4AAB5DA-B9F8-706F-928F-762A92AA5BF5}"/>
                </a:ext>
              </a:extLst>
            </p:cNvPr>
            <p:cNvSpPr/>
            <p:nvPr/>
          </p:nvSpPr>
          <p:spPr>
            <a:xfrm>
              <a:off x="1369894" y="309123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82" name="Cruz 81">
              <a:extLst>
                <a:ext uri="{FF2B5EF4-FFF2-40B4-BE49-F238E27FC236}">
                  <a16:creationId xmlns:a16="http://schemas.microsoft.com/office/drawing/2014/main" id="{B3A08359-1210-A742-0C67-7BD96551E2C7}"/>
                </a:ext>
              </a:extLst>
            </p:cNvPr>
            <p:cNvSpPr/>
            <p:nvPr/>
          </p:nvSpPr>
          <p:spPr>
            <a:xfrm>
              <a:off x="1626185" y="309123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</p:grp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BAEC5BCA-ADCC-144A-98DD-4D62443C4C26}"/>
              </a:ext>
            </a:extLst>
          </p:cNvPr>
          <p:cNvSpPr txBox="1"/>
          <p:nvPr/>
        </p:nvSpPr>
        <p:spPr>
          <a:xfrm>
            <a:off x="1628645" y="1226082"/>
            <a:ext cx="3981859" cy="44319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pt-BR" sz="3600" b="1" dirty="0">
                <a:solidFill>
                  <a:srgbClr val="00AE9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3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pt-BR" sz="3600" b="1" i="1" dirty="0">
                <a:solidFill>
                  <a:srgbClr val="00AE9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585.348.174,61 </a:t>
            </a:r>
          </a:p>
          <a:p>
            <a:pPr algn="r"/>
            <a:r>
              <a:rPr lang="pt-BR" sz="3600" b="1" i="1" dirty="0">
                <a:solidFill>
                  <a:srgbClr val="00AE9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r"/>
            <a:r>
              <a:rPr lang="pt-BR" sz="3600" b="1" i="1" dirty="0">
                <a:solidFill>
                  <a:srgbClr val="00AE9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r"/>
            <a:r>
              <a:rPr lang="pt-BR" sz="3600" b="1" i="1" dirty="0">
                <a:solidFill>
                  <a:srgbClr val="00AE9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r"/>
            <a:r>
              <a:rPr lang="pt-BR" sz="3600" b="1" i="1" dirty="0">
                <a:solidFill>
                  <a:srgbClr val="00AE9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r"/>
            <a:r>
              <a:rPr lang="pt-BR" sz="3600" b="1" i="1" dirty="0">
                <a:solidFill>
                  <a:srgbClr val="00AE9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r"/>
            <a:r>
              <a:rPr lang="pt-BR" sz="3600" b="1" i="1" dirty="0">
                <a:solidFill>
                  <a:srgbClr val="00AE9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r"/>
            <a:r>
              <a:rPr lang="pt-BR" sz="3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lang="pt-BR" sz="3600" b="1" i="1" dirty="0">
              <a:solidFill>
                <a:srgbClr val="00AE9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0" name="CaixaDeTexto 89">
            <a:extLst>
              <a:ext uri="{FF2B5EF4-FFF2-40B4-BE49-F238E27FC236}">
                <a16:creationId xmlns:a16="http://schemas.microsoft.com/office/drawing/2014/main" id="{069D101B-5DA9-A945-035C-1EB6F202CB96}"/>
              </a:ext>
            </a:extLst>
          </p:cNvPr>
          <p:cNvSpPr txBox="1"/>
          <p:nvPr/>
        </p:nvSpPr>
        <p:spPr>
          <a:xfrm>
            <a:off x="217846" y="1323849"/>
            <a:ext cx="1338508" cy="54322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defTabSz="412750" hangingPunct="0">
              <a:lnSpc>
                <a:spcPct val="80000"/>
              </a:lnSpc>
              <a:buClrTx/>
            </a:pPr>
            <a:r>
              <a:rPr lang="pt-BR" sz="2700" b="1" dirty="0">
                <a:solidFill>
                  <a:srgbClr val="003641"/>
                </a:solidFill>
                <a:latin typeface="Avenir Next LT Pro" panose="020B0504020202020204" pitchFamily="34" charset="77"/>
                <a:sym typeface="Avenir Book"/>
              </a:rPr>
              <a:t>ATIVOS</a:t>
            </a:r>
            <a:br>
              <a:rPr lang="pt-BR" sz="2700" b="1" dirty="0">
                <a:solidFill>
                  <a:srgbClr val="003641"/>
                </a:solidFill>
                <a:latin typeface="Avenir Next LT Pro" panose="020B0504020202020204" pitchFamily="34" charset="77"/>
                <a:sym typeface="Avenir Book"/>
              </a:rPr>
            </a:br>
            <a:r>
              <a:rPr lang="pt-BR" b="1" dirty="0">
                <a:solidFill>
                  <a:srgbClr val="003641"/>
                </a:solidFill>
                <a:latin typeface="Avenir Next LT Pro" panose="020B0504020202020204" pitchFamily="34" charset="77"/>
                <a:sym typeface="Avenir Book"/>
              </a:rPr>
              <a:t>TOTAIS</a:t>
            </a:r>
            <a:endParaRPr lang="pt-BR" sz="2700" b="1" dirty="0">
              <a:solidFill>
                <a:srgbClr val="003641"/>
              </a:solidFill>
              <a:latin typeface="Avenir Next LT Pro" panose="020B0504020202020204" pitchFamily="34" charset="77"/>
              <a:sym typeface="Avenir Book"/>
            </a:endParaRPr>
          </a:p>
        </p:txBody>
      </p:sp>
      <p:sp>
        <p:nvSpPr>
          <p:cNvPr id="91" name="CaixaDeTexto 90">
            <a:extLst>
              <a:ext uri="{FF2B5EF4-FFF2-40B4-BE49-F238E27FC236}">
                <a16:creationId xmlns:a16="http://schemas.microsoft.com/office/drawing/2014/main" id="{F471788D-341B-BA8A-EB8D-6C11C59C1FAE}"/>
              </a:ext>
            </a:extLst>
          </p:cNvPr>
          <p:cNvSpPr txBox="1"/>
          <p:nvPr/>
        </p:nvSpPr>
        <p:spPr>
          <a:xfrm>
            <a:off x="196283" y="2264451"/>
            <a:ext cx="2196114" cy="54322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defTabSz="412750" hangingPunct="0">
              <a:lnSpc>
                <a:spcPct val="80000"/>
              </a:lnSpc>
              <a:buClrTx/>
            </a:pPr>
            <a:r>
              <a:rPr lang="pt-BR" sz="2700" b="1" dirty="0">
                <a:solidFill>
                  <a:srgbClr val="003641"/>
                </a:solidFill>
                <a:latin typeface="Avenir Next LT Pro" panose="020B0504020202020204" pitchFamily="34" charset="77"/>
              </a:rPr>
              <a:t>OPERAÇÕES</a:t>
            </a:r>
            <a:br>
              <a:rPr lang="pt-BR" sz="2700" b="1" dirty="0">
                <a:solidFill>
                  <a:srgbClr val="003641"/>
                </a:solidFill>
                <a:latin typeface="Avenir Next LT Pro" panose="020B0504020202020204" pitchFamily="34" charset="77"/>
                <a:sym typeface="Avenir Book"/>
              </a:rPr>
            </a:br>
            <a:r>
              <a:rPr lang="pt-BR" b="1" dirty="0">
                <a:solidFill>
                  <a:srgbClr val="003641"/>
                </a:solidFill>
                <a:latin typeface="Avenir Next LT Pro" panose="020B0504020202020204" pitchFamily="34" charset="77"/>
                <a:sym typeface="Avenir Book"/>
              </a:rPr>
              <a:t>DE CRÉDITO</a:t>
            </a:r>
            <a:endParaRPr lang="pt-BR" sz="2700" b="1" dirty="0">
              <a:solidFill>
                <a:srgbClr val="003641"/>
              </a:solidFill>
              <a:latin typeface="Avenir Next LT Pro" panose="020B0504020202020204" pitchFamily="34" charset="77"/>
              <a:sym typeface="Avenir Book"/>
            </a:endParaRPr>
          </a:p>
        </p:txBody>
      </p:sp>
      <p:sp>
        <p:nvSpPr>
          <p:cNvPr id="92" name="CaixaDeTexto 91">
            <a:extLst>
              <a:ext uri="{FF2B5EF4-FFF2-40B4-BE49-F238E27FC236}">
                <a16:creationId xmlns:a16="http://schemas.microsoft.com/office/drawing/2014/main" id="{51CD5DA6-B285-1E96-C185-10B8230C941F}"/>
              </a:ext>
            </a:extLst>
          </p:cNvPr>
          <p:cNvSpPr txBox="1"/>
          <p:nvPr/>
        </p:nvSpPr>
        <p:spPr>
          <a:xfrm>
            <a:off x="196283" y="3245646"/>
            <a:ext cx="2050241" cy="54322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defTabSz="412750" hangingPunct="0">
              <a:lnSpc>
                <a:spcPct val="80000"/>
              </a:lnSpc>
              <a:buClrTx/>
            </a:pPr>
            <a:r>
              <a:rPr lang="pt-BR" sz="2700" b="1" dirty="0">
                <a:solidFill>
                  <a:srgbClr val="003641"/>
                </a:solidFill>
                <a:latin typeface="Avenir Next LT Pro" panose="020B0504020202020204" pitchFamily="34" charset="77"/>
              </a:rPr>
              <a:t>DEPÓSITOS</a:t>
            </a:r>
            <a:br>
              <a:rPr lang="pt-BR" sz="2700" b="1" dirty="0">
                <a:solidFill>
                  <a:srgbClr val="003641"/>
                </a:solidFill>
                <a:latin typeface="Avenir Next LT Pro" panose="020B0504020202020204" pitchFamily="34" charset="77"/>
                <a:sym typeface="Avenir Book"/>
              </a:rPr>
            </a:br>
            <a:r>
              <a:rPr lang="pt-BR" b="1" dirty="0">
                <a:solidFill>
                  <a:srgbClr val="003641"/>
                </a:solidFill>
                <a:latin typeface="Avenir Next LT Pro" panose="020B0504020202020204" pitchFamily="34" charset="77"/>
                <a:sym typeface="Avenir Book"/>
              </a:rPr>
              <a:t>TOTAIS</a:t>
            </a:r>
            <a:endParaRPr lang="pt-BR" sz="2700" b="1" dirty="0">
              <a:solidFill>
                <a:srgbClr val="003641"/>
              </a:solidFill>
              <a:latin typeface="Avenir Next LT Pro" panose="020B0504020202020204" pitchFamily="34" charset="77"/>
              <a:sym typeface="Avenir Book"/>
            </a:endParaRPr>
          </a:p>
        </p:txBody>
      </p:sp>
      <p:sp>
        <p:nvSpPr>
          <p:cNvPr id="93" name="CaixaDeTexto 92">
            <a:extLst>
              <a:ext uri="{FF2B5EF4-FFF2-40B4-BE49-F238E27FC236}">
                <a16:creationId xmlns:a16="http://schemas.microsoft.com/office/drawing/2014/main" id="{DE238B73-A813-C6AC-40A2-4FC40A2FDC7A}"/>
              </a:ext>
            </a:extLst>
          </p:cNvPr>
          <p:cNvSpPr txBox="1"/>
          <p:nvPr/>
        </p:nvSpPr>
        <p:spPr>
          <a:xfrm>
            <a:off x="6518178" y="1330647"/>
            <a:ext cx="1328890" cy="54322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defTabSz="412750" hangingPunct="0">
              <a:lnSpc>
                <a:spcPct val="80000"/>
              </a:lnSpc>
              <a:buClrTx/>
            </a:pPr>
            <a:r>
              <a:rPr lang="pt-BR" sz="2700" b="1" dirty="0">
                <a:solidFill>
                  <a:srgbClr val="003641"/>
                </a:solidFill>
                <a:latin typeface="Avenir Next LT Pro" panose="020B0504020202020204" pitchFamily="34" charset="77"/>
                <a:sym typeface="Avenir Book"/>
              </a:rPr>
              <a:t>FUNDO</a:t>
            </a:r>
            <a:br>
              <a:rPr lang="pt-BR" sz="2700" b="1" dirty="0">
                <a:solidFill>
                  <a:srgbClr val="003641"/>
                </a:solidFill>
                <a:latin typeface="Avenir Next LT Pro" panose="020B0504020202020204" pitchFamily="34" charset="77"/>
                <a:sym typeface="Avenir Book"/>
              </a:rPr>
            </a:br>
            <a:r>
              <a:rPr lang="pt-BR" b="1" dirty="0">
                <a:solidFill>
                  <a:srgbClr val="003641"/>
                </a:solidFill>
                <a:latin typeface="Avenir Next LT Pro" panose="020B0504020202020204" pitchFamily="34" charset="77"/>
                <a:sym typeface="Avenir Book"/>
              </a:rPr>
              <a:t>DE RESERVA</a:t>
            </a:r>
            <a:endParaRPr lang="pt-BR" sz="2700" b="1" dirty="0">
              <a:solidFill>
                <a:srgbClr val="003641"/>
              </a:solidFill>
              <a:latin typeface="Avenir Next LT Pro" panose="020B0504020202020204" pitchFamily="34" charset="77"/>
              <a:sym typeface="Avenir Book"/>
            </a:endParaRPr>
          </a:p>
        </p:txBody>
      </p:sp>
      <p:cxnSp>
        <p:nvCxnSpPr>
          <p:cNvPr id="109" name="Conector Reto 108">
            <a:extLst>
              <a:ext uri="{FF2B5EF4-FFF2-40B4-BE49-F238E27FC236}">
                <a16:creationId xmlns:a16="http://schemas.microsoft.com/office/drawing/2014/main" id="{43A0D4B7-AAA2-2438-84C3-007442497229}"/>
              </a:ext>
            </a:extLst>
          </p:cNvPr>
          <p:cNvCxnSpPr>
            <a:cxnSpLocks/>
          </p:cNvCxnSpPr>
          <p:nvPr/>
        </p:nvCxnSpPr>
        <p:spPr>
          <a:xfrm>
            <a:off x="216187" y="4969875"/>
            <a:ext cx="5383280" cy="0"/>
          </a:xfrm>
          <a:prstGeom prst="line">
            <a:avLst/>
          </a:prstGeom>
          <a:noFill/>
          <a:ln w="15875" cap="flat">
            <a:solidFill>
              <a:schemeClr val="bg1">
                <a:lumMod val="75000"/>
              </a:schemeClr>
            </a:solidFill>
            <a:prstDash val="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10" name="Conector Reto 109">
            <a:extLst>
              <a:ext uri="{FF2B5EF4-FFF2-40B4-BE49-F238E27FC236}">
                <a16:creationId xmlns:a16="http://schemas.microsoft.com/office/drawing/2014/main" id="{71ED7F32-10F1-F5B8-3541-FF9317EC37C1}"/>
              </a:ext>
            </a:extLst>
          </p:cNvPr>
          <p:cNvCxnSpPr>
            <a:cxnSpLocks/>
          </p:cNvCxnSpPr>
          <p:nvPr/>
        </p:nvCxnSpPr>
        <p:spPr>
          <a:xfrm>
            <a:off x="216187" y="3981997"/>
            <a:ext cx="5383280" cy="0"/>
          </a:xfrm>
          <a:prstGeom prst="line">
            <a:avLst/>
          </a:prstGeom>
          <a:noFill/>
          <a:ln w="15875" cap="flat">
            <a:solidFill>
              <a:schemeClr val="bg1">
                <a:lumMod val="75000"/>
              </a:schemeClr>
            </a:solidFill>
            <a:prstDash val="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11" name="Conector Reto 110">
            <a:extLst>
              <a:ext uri="{FF2B5EF4-FFF2-40B4-BE49-F238E27FC236}">
                <a16:creationId xmlns:a16="http://schemas.microsoft.com/office/drawing/2014/main" id="{071FE956-F940-00E9-6E5D-FDADC84FD151}"/>
              </a:ext>
            </a:extLst>
          </p:cNvPr>
          <p:cNvCxnSpPr>
            <a:cxnSpLocks/>
          </p:cNvCxnSpPr>
          <p:nvPr/>
        </p:nvCxnSpPr>
        <p:spPr>
          <a:xfrm>
            <a:off x="216187" y="2994118"/>
            <a:ext cx="5383280" cy="0"/>
          </a:xfrm>
          <a:prstGeom prst="line">
            <a:avLst/>
          </a:prstGeom>
          <a:noFill/>
          <a:ln w="15875" cap="flat">
            <a:solidFill>
              <a:schemeClr val="bg1">
                <a:lumMod val="75000"/>
              </a:schemeClr>
            </a:solidFill>
            <a:prstDash val="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12" name="Conector Reto 111">
            <a:extLst>
              <a:ext uri="{FF2B5EF4-FFF2-40B4-BE49-F238E27FC236}">
                <a16:creationId xmlns:a16="http://schemas.microsoft.com/office/drawing/2014/main" id="{AB425E28-C3B0-8D5D-9BF0-B4F53C3F7129}"/>
              </a:ext>
            </a:extLst>
          </p:cNvPr>
          <p:cNvCxnSpPr>
            <a:cxnSpLocks/>
          </p:cNvCxnSpPr>
          <p:nvPr/>
        </p:nvCxnSpPr>
        <p:spPr>
          <a:xfrm>
            <a:off x="216187" y="2006240"/>
            <a:ext cx="5383280" cy="0"/>
          </a:xfrm>
          <a:prstGeom prst="line">
            <a:avLst/>
          </a:prstGeom>
          <a:noFill/>
          <a:ln w="15875" cap="flat">
            <a:solidFill>
              <a:schemeClr val="bg1">
                <a:lumMod val="75000"/>
              </a:schemeClr>
            </a:solidFill>
            <a:prstDash val="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" name="Retângulo 5">
            <a:extLst>
              <a:ext uri="{FF2B5EF4-FFF2-40B4-BE49-F238E27FC236}">
                <a16:creationId xmlns:a16="http://schemas.microsoft.com/office/drawing/2014/main" id="{9736BB1C-4094-931B-0B75-89AB7E0E77F4}"/>
              </a:ext>
            </a:extLst>
          </p:cNvPr>
          <p:cNvSpPr/>
          <p:nvPr/>
        </p:nvSpPr>
        <p:spPr>
          <a:xfrm>
            <a:off x="1396256" y="540720"/>
            <a:ext cx="2832495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pt-BR" sz="2000" b="1" i="1" u="sng" cap="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fevereiro/2026</a:t>
            </a:r>
            <a:endParaRPr lang="pt-BR" sz="2000" b="1" i="1" u="sng" cap="all" baseline="30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806C5FE3-B86B-226A-6409-00392E6E7CC5}"/>
              </a:ext>
            </a:extLst>
          </p:cNvPr>
          <p:cNvSpPr txBox="1"/>
          <p:nvPr/>
        </p:nvSpPr>
        <p:spPr>
          <a:xfrm>
            <a:off x="2267233" y="1645887"/>
            <a:ext cx="3247266" cy="38779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pt-BR" sz="3600" b="1" i="1" u="none" strike="noStrike" dirty="0">
                <a:solidFill>
                  <a:srgbClr val="00AE9D"/>
                </a:solidFill>
                <a:effectLst/>
                <a:highlight>
                  <a:srgbClr val="F2F2F2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     267.502.508,40 </a:t>
            </a:r>
          </a:p>
          <a:p>
            <a:pPr algn="r"/>
            <a:r>
              <a:rPr lang="pt-BR" sz="3600" b="1" i="1" u="none" strike="noStrike" dirty="0">
                <a:solidFill>
                  <a:srgbClr val="00AE9D"/>
                </a:solidFill>
                <a:effectLst/>
                <a:highlight>
                  <a:srgbClr val="F2F2F2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r"/>
            <a:r>
              <a:rPr lang="pt-BR" sz="3600" b="1" i="1" u="none" strike="noStrike" dirty="0">
                <a:solidFill>
                  <a:srgbClr val="00AE9D"/>
                </a:solidFill>
                <a:effectLst/>
                <a:highlight>
                  <a:srgbClr val="F2F2F2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r"/>
            <a:r>
              <a:rPr lang="pt-BR" sz="3600" b="1" i="1" u="none" strike="noStrike" dirty="0">
                <a:solidFill>
                  <a:srgbClr val="00AE9D"/>
                </a:solidFill>
                <a:effectLst/>
                <a:highlight>
                  <a:srgbClr val="F2F2F2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r"/>
            <a:r>
              <a:rPr lang="pt-BR" sz="3600" b="1" i="1" u="none" strike="noStrike" dirty="0">
                <a:solidFill>
                  <a:srgbClr val="00AE9D"/>
                </a:solidFill>
                <a:effectLst/>
                <a:highlight>
                  <a:srgbClr val="F2F2F2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r"/>
            <a:r>
              <a:rPr lang="pt-BR" sz="3600" b="1" i="1" u="none" strike="noStrike" dirty="0">
                <a:solidFill>
                  <a:srgbClr val="00AE9D"/>
                </a:solidFill>
                <a:effectLst/>
                <a:highlight>
                  <a:srgbClr val="F2F2F2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C6F42895-EA58-B84A-40FA-131F80149475}"/>
              </a:ext>
            </a:extLst>
          </p:cNvPr>
          <p:cNvSpPr txBox="1"/>
          <p:nvPr/>
        </p:nvSpPr>
        <p:spPr>
          <a:xfrm>
            <a:off x="2458437" y="2676152"/>
            <a:ext cx="3045707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pt-BR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pt-BR" sz="3600" b="1" i="1" dirty="0">
                <a:solidFill>
                  <a:srgbClr val="00AE9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483.370.683,52     </a:t>
            </a:r>
            <a:r>
              <a:rPr lang="pt-BR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lang="pt-BR" sz="3600" b="1" i="1" dirty="0">
              <a:solidFill>
                <a:srgbClr val="00AE9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77BF3E71-A114-1755-ACB1-2CA858673207}"/>
              </a:ext>
            </a:extLst>
          </p:cNvPr>
          <p:cNvSpPr txBox="1"/>
          <p:nvPr/>
        </p:nvSpPr>
        <p:spPr>
          <a:xfrm>
            <a:off x="2723823" y="3701984"/>
            <a:ext cx="2780321" cy="36009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pt-BR" sz="1800" b="1" i="0" u="none" strike="noStrike" dirty="0">
                <a:solidFill>
                  <a:srgbClr val="002060"/>
                </a:solidFill>
                <a:effectLst/>
                <a:highlight>
                  <a:srgbClr val="F2F2F2"/>
                </a:highlight>
                <a:latin typeface="Calibri" panose="020F0502020204030204" pitchFamily="34" charset="0"/>
              </a:rPr>
              <a:t> </a:t>
            </a:r>
            <a:r>
              <a:rPr lang="pt-BR" sz="3600" b="1" i="1" dirty="0">
                <a:solidFill>
                  <a:srgbClr val="00AE9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41.118.100,94 </a:t>
            </a:r>
          </a:p>
          <a:p>
            <a:pPr algn="r"/>
            <a:r>
              <a:rPr lang="pt-BR" sz="3600" b="1" i="1" dirty="0">
                <a:solidFill>
                  <a:srgbClr val="00AE9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r"/>
            <a:r>
              <a:rPr lang="pt-BR" sz="3600" b="1" i="1" dirty="0">
                <a:solidFill>
                  <a:srgbClr val="00AE9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r"/>
            <a:r>
              <a:rPr lang="pt-BR" sz="3600" b="1" i="1" dirty="0">
                <a:solidFill>
                  <a:srgbClr val="00AE9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r"/>
            <a:r>
              <a:rPr lang="pt-BR" sz="3600" b="1" i="1" dirty="0">
                <a:solidFill>
                  <a:srgbClr val="00AE9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r"/>
            <a:r>
              <a:rPr lang="pt-BR" sz="1800" b="1" i="0" u="none" strike="noStrike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pt-BR" sz="1800" b="1" i="0" u="none" strike="noStrike" dirty="0">
                <a:solidFill>
                  <a:srgbClr val="002060"/>
                </a:solidFill>
                <a:effectLst/>
                <a:highlight>
                  <a:srgbClr val="F2F2F2"/>
                </a:highlight>
                <a:latin typeface="Calibri" panose="020F0502020204030204" pitchFamily="34" charset="0"/>
              </a:rPr>
              <a:t> </a:t>
            </a:r>
            <a:endParaRPr lang="pt-BR" sz="3500" b="1" i="1" dirty="0">
              <a:solidFill>
                <a:srgbClr val="00AE9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9C82C2EE-F0B2-59F7-81F2-05A7B0F1B809}"/>
              </a:ext>
            </a:extLst>
          </p:cNvPr>
          <p:cNvSpPr txBox="1"/>
          <p:nvPr/>
        </p:nvSpPr>
        <p:spPr>
          <a:xfrm>
            <a:off x="120864" y="4257645"/>
            <a:ext cx="1585370" cy="54322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defTabSz="412750" hangingPunct="0">
              <a:lnSpc>
                <a:spcPct val="80000"/>
              </a:lnSpc>
              <a:buClrTx/>
            </a:pPr>
            <a:r>
              <a:rPr lang="pt-BR" sz="2700" b="1" dirty="0">
                <a:solidFill>
                  <a:srgbClr val="003641"/>
                </a:solidFill>
                <a:latin typeface="Avenir Next LT Pro" panose="020B0504020202020204" pitchFamily="34" charset="77"/>
              </a:rPr>
              <a:t>CAPITAL </a:t>
            </a:r>
            <a:br>
              <a:rPr lang="pt-BR" sz="2700" b="1" dirty="0">
                <a:solidFill>
                  <a:srgbClr val="003641"/>
                </a:solidFill>
                <a:latin typeface="Avenir Next LT Pro" panose="020B0504020202020204" pitchFamily="34" charset="77"/>
                <a:sym typeface="Avenir Book"/>
              </a:rPr>
            </a:br>
            <a:r>
              <a:rPr lang="pt-BR" b="1" dirty="0">
                <a:solidFill>
                  <a:srgbClr val="003641"/>
                </a:solidFill>
                <a:latin typeface="Avenir Next LT Pro" panose="020B0504020202020204" pitchFamily="34" charset="77"/>
                <a:sym typeface="Avenir Book"/>
              </a:rPr>
              <a:t>SOCIAL</a:t>
            </a:r>
            <a:endParaRPr lang="pt-BR" sz="2700" b="1" dirty="0">
              <a:solidFill>
                <a:srgbClr val="003641"/>
              </a:solidFill>
              <a:latin typeface="Avenir Next LT Pro" panose="020B0504020202020204" pitchFamily="34" charset="77"/>
              <a:sym typeface="Avenir Book"/>
            </a:endParaRPr>
          </a:p>
        </p:txBody>
      </p:sp>
      <p:cxnSp>
        <p:nvCxnSpPr>
          <p:cNvPr id="15" name="Conector Reto 111">
            <a:extLst>
              <a:ext uri="{FF2B5EF4-FFF2-40B4-BE49-F238E27FC236}">
                <a16:creationId xmlns:a16="http://schemas.microsoft.com/office/drawing/2014/main" id="{56ADF762-5514-F134-5061-C4C2817E5B53}"/>
              </a:ext>
            </a:extLst>
          </p:cNvPr>
          <p:cNvCxnSpPr>
            <a:cxnSpLocks/>
          </p:cNvCxnSpPr>
          <p:nvPr/>
        </p:nvCxnSpPr>
        <p:spPr>
          <a:xfrm>
            <a:off x="6518179" y="2004484"/>
            <a:ext cx="5383280" cy="0"/>
          </a:xfrm>
          <a:prstGeom prst="line">
            <a:avLst/>
          </a:prstGeom>
          <a:noFill/>
          <a:ln w="15875" cap="flat">
            <a:solidFill>
              <a:schemeClr val="bg1">
                <a:lumMod val="75000"/>
              </a:schemeClr>
            </a:solidFill>
            <a:prstDash val="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6B246B32-7EE3-8A05-ADC2-87634C861B4E}"/>
              </a:ext>
            </a:extLst>
          </p:cNvPr>
          <p:cNvSpPr txBox="1"/>
          <p:nvPr/>
        </p:nvSpPr>
        <p:spPr>
          <a:xfrm>
            <a:off x="6470820" y="2233144"/>
            <a:ext cx="2358018" cy="54322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defTabSz="412750" hangingPunct="0">
              <a:lnSpc>
                <a:spcPct val="80000"/>
              </a:lnSpc>
              <a:buClrTx/>
            </a:pPr>
            <a:r>
              <a:rPr lang="pt-BR" sz="2700" b="1" dirty="0">
                <a:solidFill>
                  <a:srgbClr val="003641"/>
                </a:solidFill>
                <a:latin typeface="Avenir Next LT Pro" panose="020B0504020202020204" pitchFamily="34" charset="77"/>
              </a:rPr>
              <a:t>PATRIMÔNIO</a:t>
            </a:r>
            <a:br>
              <a:rPr lang="pt-BR" sz="2700" b="1" dirty="0">
                <a:solidFill>
                  <a:srgbClr val="003641"/>
                </a:solidFill>
                <a:latin typeface="Avenir Next LT Pro" panose="020B0504020202020204" pitchFamily="34" charset="77"/>
                <a:sym typeface="Avenir Book"/>
              </a:rPr>
            </a:br>
            <a:r>
              <a:rPr lang="pt-BR" b="1" dirty="0">
                <a:solidFill>
                  <a:srgbClr val="003641"/>
                </a:solidFill>
                <a:latin typeface="Avenir Next LT Pro" panose="020B0504020202020204" pitchFamily="34" charset="77"/>
                <a:sym typeface="Avenir Book"/>
              </a:rPr>
              <a:t>LÍQUIDO</a:t>
            </a:r>
            <a:endParaRPr lang="pt-BR" sz="2700" b="1" dirty="0">
              <a:solidFill>
                <a:srgbClr val="003641"/>
              </a:solidFill>
              <a:latin typeface="Avenir Next LT Pro" panose="020B0504020202020204" pitchFamily="34" charset="77"/>
              <a:sym typeface="Avenir Book"/>
            </a:endParaRPr>
          </a:p>
        </p:txBody>
      </p:sp>
      <p:cxnSp>
        <p:nvCxnSpPr>
          <p:cNvPr id="17" name="Conector Reto 110">
            <a:extLst>
              <a:ext uri="{FF2B5EF4-FFF2-40B4-BE49-F238E27FC236}">
                <a16:creationId xmlns:a16="http://schemas.microsoft.com/office/drawing/2014/main" id="{0065BFB4-B36C-D8E2-6D5D-836635DCE472}"/>
              </a:ext>
            </a:extLst>
          </p:cNvPr>
          <p:cNvCxnSpPr>
            <a:cxnSpLocks/>
          </p:cNvCxnSpPr>
          <p:nvPr/>
        </p:nvCxnSpPr>
        <p:spPr>
          <a:xfrm>
            <a:off x="6518179" y="2994118"/>
            <a:ext cx="5383280" cy="0"/>
          </a:xfrm>
          <a:prstGeom prst="line">
            <a:avLst/>
          </a:prstGeom>
          <a:noFill/>
          <a:ln w="15875" cap="flat">
            <a:solidFill>
              <a:schemeClr val="bg1">
                <a:lumMod val="75000"/>
              </a:schemeClr>
            </a:solidFill>
            <a:prstDash val="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8" name="Conector Reto 110">
            <a:extLst>
              <a:ext uri="{FF2B5EF4-FFF2-40B4-BE49-F238E27FC236}">
                <a16:creationId xmlns:a16="http://schemas.microsoft.com/office/drawing/2014/main" id="{5CB421DB-ACCA-28B0-9767-18ED0C30A91D}"/>
              </a:ext>
            </a:extLst>
          </p:cNvPr>
          <p:cNvCxnSpPr>
            <a:cxnSpLocks/>
          </p:cNvCxnSpPr>
          <p:nvPr/>
        </p:nvCxnSpPr>
        <p:spPr>
          <a:xfrm>
            <a:off x="6520926" y="3981997"/>
            <a:ext cx="5383280" cy="0"/>
          </a:xfrm>
          <a:prstGeom prst="line">
            <a:avLst/>
          </a:prstGeom>
          <a:noFill/>
          <a:ln w="15875" cap="flat">
            <a:solidFill>
              <a:schemeClr val="bg1">
                <a:lumMod val="75000"/>
              </a:schemeClr>
            </a:solidFill>
            <a:prstDash val="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9" name="Conector Reto 110">
            <a:extLst>
              <a:ext uri="{FF2B5EF4-FFF2-40B4-BE49-F238E27FC236}">
                <a16:creationId xmlns:a16="http://schemas.microsoft.com/office/drawing/2014/main" id="{E209092A-6509-68CB-AA11-FFAC08D69B2E}"/>
              </a:ext>
            </a:extLst>
          </p:cNvPr>
          <p:cNvCxnSpPr>
            <a:cxnSpLocks/>
          </p:cNvCxnSpPr>
          <p:nvPr/>
        </p:nvCxnSpPr>
        <p:spPr>
          <a:xfrm>
            <a:off x="6256921" y="4951162"/>
            <a:ext cx="5644538" cy="0"/>
          </a:xfrm>
          <a:prstGeom prst="line">
            <a:avLst/>
          </a:prstGeom>
          <a:noFill/>
          <a:ln w="15875" cap="flat">
            <a:solidFill>
              <a:schemeClr val="bg1">
                <a:lumMod val="75000"/>
              </a:schemeClr>
            </a:solidFill>
            <a:prstDash val="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D12989B1-3A7F-A9FB-E492-743522A6E0FF}"/>
              </a:ext>
            </a:extLst>
          </p:cNvPr>
          <p:cNvSpPr txBox="1"/>
          <p:nvPr/>
        </p:nvSpPr>
        <p:spPr>
          <a:xfrm>
            <a:off x="6470820" y="3307787"/>
            <a:ext cx="1492396" cy="54322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defTabSz="412750" hangingPunct="0">
              <a:lnSpc>
                <a:spcPct val="80000"/>
              </a:lnSpc>
              <a:buClrTx/>
            </a:pPr>
            <a:r>
              <a:rPr lang="pt-BR" sz="2700" b="1" dirty="0">
                <a:solidFill>
                  <a:srgbClr val="003641"/>
                </a:solidFill>
                <a:latin typeface="Avenir Next LT Pro" panose="020B0504020202020204" pitchFamily="34" charset="77"/>
                <a:sym typeface="Avenir Book"/>
              </a:rPr>
              <a:t>RECEITA</a:t>
            </a:r>
            <a:br>
              <a:rPr lang="pt-BR" sz="2700" b="1" dirty="0">
                <a:solidFill>
                  <a:srgbClr val="003641"/>
                </a:solidFill>
                <a:latin typeface="Avenir Next LT Pro" panose="020B0504020202020204" pitchFamily="34" charset="77"/>
                <a:sym typeface="Avenir Book"/>
              </a:rPr>
            </a:br>
            <a:r>
              <a:rPr lang="pt-BR" b="1" dirty="0">
                <a:solidFill>
                  <a:srgbClr val="003641"/>
                </a:solidFill>
                <a:latin typeface="Avenir Next LT Pro" panose="020B0504020202020204" pitchFamily="34" charset="77"/>
                <a:sym typeface="Avenir Book"/>
              </a:rPr>
              <a:t>MÊS</a:t>
            </a:r>
            <a:endParaRPr lang="pt-BR" sz="2700" b="1" dirty="0">
              <a:solidFill>
                <a:srgbClr val="003641"/>
              </a:solidFill>
              <a:latin typeface="Avenir Next LT Pro" panose="020B0504020202020204" pitchFamily="34" charset="77"/>
              <a:sym typeface="Avenir Book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20EFADEE-1E7A-63EF-C4FF-EF1F15DE939F}"/>
              </a:ext>
            </a:extLst>
          </p:cNvPr>
          <p:cNvSpPr txBox="1"/>
          <p:nvPr/>
        </p:nvSpPr>
        <p:spPr>
          <a:xfrm>
            <a:off x="6459669" y="4194967"/>
            <a:ext cx="1609415" cy="54322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defTabSz="412750" hangingPunct="0">
              <a:lnSpc>
                <a:spcPct val="80000"/>
              </a:lnSpc>
              <a:buClrTx/>
            </a:pPr>
            <a:r>
              <a:rPr lang="pt-BR" sz="2700" b="1" dirty="0">
                <a:solidFill>
                  <a:srgbClr val="003641"/>
                </a:solidFill>
                <a:latin typeface="Avenir Next LT Pro" panose="020B0504020202020204" pitchFamily="34" charset="77"/>
                <a:sym typeface="Avenir Book"/>
              </a:rPr>
              <a:t>DESPESA</a:t>
            </a:r>
            <a:br>
              <a:rPr lang="pt-BR" sz="2700" b="1" dirty="0">
                <a:solidFill>
                  <a:srgbClr val="003641"/>
                </a:solidFill>
                <a:latin typeface="Avenir Next LT Pro" panose="020B0504020202020204" pitchFamily="34" charset="77"/>
                <a:sym typeface="Avenir Book"/>
              </a:rPr>
            </a:br>
            <a:r>
              <a:rPr lang="pt-BR" b="1" dirty="0">
                <a:solidFill>
                  <a:srgbClr val="003641"/>
                </a:solidFill>
                <a:latin typeface="Avenir Next LT Pro" panose="020B0504020202020204" pitchFamily="34" charset="77"/>
                <a:sym typeface="Avenir Book"/>
              </a:rPr>
              <a:t>MÊS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DB4A2C9-5E80-A676-53BF-90EB6121341D}"/>
              </a:ext>
            </a:extLst>
          </p:cNvPr>
          <p:cNvSpPr txBox="1"/>
          <p:nvPr/>
        </p:nvSpPr>
        <p:spPr>
          <a:xfrm>
            <a:off x="8964036" y="1251670"/>
            <a:ext cx="2779607" cy="147732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pt-BR" sz="3200" b="1" dirty="0">
                <a:solidFill>
                  <a:srgbClr val="00AE9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48.148.006,76 </a:t>
            </a:r>
          </a:p>
          <a:p>
            <a:pPr algn="r"/>
            <a:r>
              <a:rPr lang="pt-BR" sz="3200" b="1" dirty="0">
                <a:solidFill>
                  <a:srgbClr val="00AE9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r"/>
            <a:r>
              <a:rPr lang="pt-BR" sz="3200" b="1" dirty="0">
                <a:solidFill>
                  <a:srgbClr val="00AE9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pt-BR" sz="3500" b="1" i="1" dirty="0">
              <a:solidFill>
                <a:srgbClr val="00AE9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7684326D-1253-CD77-41E6-9C88209C849A}"/>
              </a:ext>
            </a:extLst>
          </p:cNvPr>
          <p:cNvGrpSpPr/>
          <p:nvPr/>
        </p:nvGrpSpPr>
        <p:grpSpPr>
          <a:xfrm>
            <a:off x="4998935" y="164753"/>
            <a:ext cx="712451" cy="452110"/>
            <a:chOff x="344730" y="309123"/>
            <a:chExt cx="1424901" cy="904219"/>
          </a:xfrm>
          <a:solidFill>
            <a:srgbClr val="003641"/>
          </a:solidFill>
        </p:grpSpPr>
        <p:sp>
          <p:nvSpPr>
            <p:cNvPr id="24" name="Cruz 23">
              <a:extLst>
                <a:ext uri="{FF2B5EF4-FFF2-40B4-BE49-F238E27FC236}">
                  <a16:creationId xmlns:a16="http://schemas.microsoft.com/office/drawing/2014/main" id="{EDD1C49C-1815-7921-FB50-BA999655F4D8}"/>
                </a:ext>
              </a:extLst>
            </p:cNvPr>
            <p:cNvSpPr/>
            <p:nvPr/>
          </p:nvSpPr>
          <p:spPr>
            <a:xfrm>
              <a:off x="344730" y="1069895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26" name="Cruz 25">
              <a:extLst>
                <a:ext uri="{FF2B5EF4-FFF2-40B4-BE49-F238E27FC236}">
                  <a16:creationId xmlns:a16="http://schemas.microsoft.com/office/drawing/2014/main" id="{C5357087-56C0-6A76-E790-94E3A395F878}"/>
                </a:ext>
              </a:extLst>
            </p:cNvPr>
            <p:cNvSpPr/>
            <p:nvPr/>
          </p:nvSpPr>
          <p:spPr>
            <a:xfrm>
              <a:off x="601021" y="1069895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27" name="Cruz 26">
              <a:extLst>
                <a:ext uri="{FF2B5EF4-FFF2-40B4-BE49-F238E27FC236}">
                  <a16:creationId xmlns:a16="http://schemas.microsoft.com/office/drawing/2014/main" id="{7A6EDC0F-CD5B-93BD-549D-C5E641E010C2}"/>
                </a:ext>
              </a:extLst>
            </p:cNvPr>
            <p:cNvSpPr/>
            <p:nvPr/>
          </p:nvSpPr>
          <p:spPr>
            <a:xfrm>
              <a:off x="857312" y="1069895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28" name="Cruz 27">
              <a:extLst>
                <a:ext uri="{FF2B5EF4-FFF2-40B4-BE49-F238E27FC236}">
                  <a16:creationId xmlns:a16="http://schemas.microsoft.com/office/drawing/2014/main" id="{6D32F6FD-B811-5F34-3844-D49948B35686}"/>
                </a:ext>
              </a:extLst>
            </p:cNvPr>
            <p:cNvSpPr/>
            <p:nvPr/>
          </p:nvSpPr>
          <p:spPr>
            <a:xfrm>
              <a:off x="1113603" y="1069895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29" name="Cruz 28">
              <a:extLst>
                <a:ext uri="{FF2B5EF4-FFF2-40B4-BE49-F238E27FC236}">
                  <a16:creationId xmlns:a16="http://schemas.microsoft.com/office/drawing/2014/main" id="{56D130C1-6A0C-2B45-A2B1-D27A349B558A}"/>
                </a:ext>
              </a:extLst>
            </p:cNvPr>
            <p:cNvSpPr/>
            <p:nvPr/>
          </p:nvSpPr>
          <p:spPr>
            <a:xfrm>
              <a:off x="1369894" y="1069895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30" name="Cruz 29">
              <a:extLst>
                <a:ext uri="{FF2B5EF4-FFF2-40B4-BE49-F238E27FC236}">
                  <a16:creationId xmlns:a16="http://schemas.microsoft.com/office/drawing/2014/main" id="{4005194F-B444-027F-8FDC-865B0B2C2E42}"/>
                </a:ext>
              </a:extLst>
            </p:cNvPr>
            <p:cNvSpPr/>
            <p:nvPr/>
          </p:nvSpPr>
          <p:spPr>
            <a:xfrm>
              <a:off x="1626185" y="1069895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35" name="Cruz 34">
              <a:extLst>
                <a:ext uri="{FF2B5EF4-FFF2-40B4-BE49-F238E27FC236}">
                  <a16:creationId xmlns:a16="http://schemas.microsoft.com/office/drawing/2014/main" id="{712277FC-D95E-60BB-DC4E-610608B65BBB}"/>
                </a:ext>
              </a:extLst>
            </p:cNvPr>
            <p:cNvSpPr/>
            <p:nvPr/>
          </p:nvSpPr>
          <p:spPr>
            <a:xfrm>
              <a:off x="344730" y="816305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36" name="Cruz 35">
              <a:extLst>
                <a:ext uri="{FF2B5EF4-FFF2-40B4-BE49-F238E27FC236}">
                  <a16:creationId xmlns:a16="http://schemas.microsoft.com/office/drawing/2014/main" id="{9EB6A448-0E2B-C996-2CF9-58D66706E39E}"/>
                </a:ext>
              </a:extLst>
            </p:cNvPr>
            <p:cNvSpPr/>
            <p:nvPr/>
          </p:nvSpPr>
          <p:spPr>
            <a:xfrm>
              <a:off x="601021" y="816305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38" name="Cruz 37">
              <a:extLst>
                <a:ext uri="{FF2B5EF4-FFF2-40B4-BE49-F238E27FC236}">
                  <a16:creationId xmlns:a16="http://schemas.microsoft.com/office/drawing/2014/main" id="{45CBA6DB-EAAC-DC2B-6D1F-DF73C388FFFC}"/>
                </a:ext>
              </a:extLst>
            </p:cNvPr>
            <p:cNvSpPr/>
            <p:nvPr/>
          </p:nvSpPr>
          <p:spPr>
            <a:xfrm>
              <a:off x="857312" y="816305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39" name="Cruz 38">
              <a:extLst>
                <a:ext uri="{FF2B5EF4-FFF2-40B4-BE49-F238E27FC236}">
                  <a16:creationId xmlns:a16="http://schemas.microsoft.com/office/drawing/2014/main" id="{17E7A70A-E56E-6E98-A99B-AF679649E663}"/>
                </a:ext>
              </a:extLst>
            </p:cNvPr>
            <p:cNvSpPr/>
            <p:nvPr/>
          </p:nvSpPr>
          <p:spPr>
            <a:xfrm>
              <a:off x="1113603" y="816305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40" name="Cruz 39">
              <a:extLst>
                <a:ext uri="{FF2B5EF4-FFF2-40B4-BE49-F238E27FC236}">
                  <a16:creationId xmlns:a16="http://schemas.microsoft.com/office/drawing/2014/main" id="{DEF12822-5A39-7E5E-0FAD-89610B6372AE}"/>
                </a:ext>
              </a:extLst>
            </p:cNvPr>
            <p:cNvSpPr/>
            <p:nvPr/>
          </p:nvSpPr>
          <p:spPr>
            <a:xfrm>
              <a:off x="1369894" y="816305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41" name="Cruz 40">
              <a:extLst>
                <a:ext uri="{FF2B5EF4-FFF2-40B4-BE49-F238E27FC236}">
                  <a16:creationId xmlns:a16="http://schemas.microsoft.com/office/drawing/2014/main" id="{CAC7A4F2-09B3-C68E-54C3-ED03D1A15E15}"/>
                </a:ext>
              </a:extLst>
            </p:cNvPr>
            <p:cNvSpPr/>
            <p:nvPr/>
          </p:nvSpPr>
          <p:spPr>
            <a:xfrm>
              <a:off x="1626185" y="816305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42" name="Cruz 41">
              <a:extLst>
                <a:ext uri="{FF2B5EF4-FFF2-40B4-BE49-F238E27FC236}">
                  <a16:creationId xmlns:a16="http://schemas.microsoft.com/office/drawing/2014/main" id="{E3A383EF-375F-69B1-7E54-D62E0E6C9546}"/>
                </a:ext>
              </a:extLst>
            </p:cNvPr>
            <p:cNvSpPr/>
            <p:nvPr/>
          </p:nvSpPr>
          <p:spPr>
            <a:xfrm>
              <a:off x="344730" y="562714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44" name="Cruz 43">
              <a:extLst>
                <a:ext uri="{FF2B5EF4-FFF2-40B4-BE49-F238E27FC236}">
                  <a16:creationId xmlns:a16="http://schemas.microsoft.com/office/drawing/2014/main" id="{2EB157BC-181D-165E-D51C-9966C5D8A1C3}"/>
                </a:ext>
              </a:extLst>
            </p:cNvPr>
            <p:cNvSpPr/>
            <p:nvPr/>
          </p:nvSpPr>
          <p:spPr>
            <a:xfrm>
              <a:off x="601021" y="562714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46" name="Cruz 45">
              <a:extLst>
                <a:ext uri="{FF2B5EF4-FFF2-40B4-BE49-F238E27FC236}">
                  <a16:creationId xmlns:a16="http://schemas.microsoft.com/office/drawing/2014/main" id="{8D6851AC-DC32-931C-AE62-489121B728E1}"/>
                </a:ext>
              </a:extLst>
            </p:cNvPr>
            <p:cNvSpPr/>
            <p:nvPr/>
          </p:nvSpPr>
          <p:spPr>
            <a:xfrm>
              <a:off x="857312" y="562714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47" name="Cruz 46">
              <a:extLst>
                <a:ext uri="{FF2B5EF4-FFF2-40B4-BE49-F238E27FC236}">
                  <a16:creationId xmlns:a16="http://schemas.microsoft.com/office/drawing/2014/main" id="{A4E9C5EB-8FD1-752C-8F53-938D1B5FF170}"/>
                </a:ext>
              </a:extLst>
            </p:cNvPr>
            <p:cNvSpPr/>
            <p:nvPr/>
          </p:nvSpPr>
          <p:spPr>
            <a:xfrm>
              <a:off x="1113603" y="562714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48" name="Cruz 47">
              <a:extLst>
                <a:ext uri="{FF2B5EF4-FFF2-40B4-BE49-F238E27FC236}">
                  <a16:creationId xmlns:a16="http://schemas.microsoft.com/office/drawing/2014/main" id="{848B1A58-B856-FFB1-D5D2-A96B3F9A5085}"/>
                </a:ext>
              </a:extLst>
            </p:cNvPr>
            <p:cNvSpPr/>
            <p:nvPr/>
          </p:nvSpPr>
          <p:spPr>
            <a:xfrm>
              <a:off x="1369894" y="562714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51" name="Cruz 50">
              <a:extLst>
                <a:ext uri="{FF2B5EF4-FFF2-40B4-BE49-F238E27FC236}">
                  <a16:creationId xmlns:a16="http://schemas.microsoft.com/office/drawing/2014/main" id="{B7282F19-BD8E-3724-6025-4A18DE88C663}"/>
                </a:ext>
              </a:extLst>
            </p:cNvPr>
            <p:cNvSpPr/>
            <p:nvPr/>
          </p:nvSpPr>
          <p:spPr>
            <a:xfrm>
              <a:off x="1626185" y="562714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52" name="Cruz 51">
              <a:extLst>
                <a:ext uri="{FF2B5EF4-FFF2-40B4-BE49-F238E27FC236}">
                  <a16:creationId xmlns:a16="http://schemas.microsoft.com/office/drawing/2014/main" id="{B2493603-3A27-68B0-D3CC-C7B1BEE53565}"/>
                </a:ext>
              </a:extLst>
            </p:cNvPr>
            <p:cNvSpPr/>
            <p:nvPr/>
          </p:nvSpPr>
          <p:spPr>
            <a:xfrm>
              <a:off x="344730" y="309123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53" name="Cruz 52">
              <a:extLst>
                <a:ext uri="{FF2B5EF4-FFF2-40B4-BE49-F238E27FC236}">
                  <a16:creationId xmlns:a16="http://schemas.microsoft.com/office/drawing/2014/main" id="{7553DD8B-EB29-E46C-8E37-205830EB64D1}"/>
                </a:ext>
              </a:extLst>
            </p:cNvPr>
            <p:cNvSpPr/>
            <p:nvPr/>
          </p:nvSpPr>
          <p:spPr>
            <a:xfrm>
              <a:off x="601021" y="309123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54" name="Cruz 53">
              <a:extLst>
                <a:ext uri="{FF2B5EF4-FFF2-40B4-BE49-F238E27FC236}">
                  <a16:creationId xmlns:a16="http://schemas.microsoft.com/office/drawing/2014/main" id="{71CD4F3F-ED1F-A714-D7C4-125AB21369A3}"/>
                </a:ext>
              </a:extLst>
            </p:cNvPr>
            <p:cNvSpPr/>
            <p:nvPr/>
          </p:nvSpPr>
          <p:spPr>
            <a:xfrm>
              <a:off x="857312" y="309123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58" name="Cruz 57">
              <a:extLst>
                <a:ext uri="{FF2B5EF4-FFF2-40B4-BE49-F238E27FC236}">
                  <a16:creationId xmlns:a16="http://schemas.microsoft.com/office/drawing/2014/main" id="{DED9C748-6941-9317-3ECC-65EC66745659}"/>
                </a:ext>
              </a:extLst>
            </p:cNvPr>
            <p:cNvSpPr/>
            <p:nvPr/>
          </p:nvSpPr>
          <p:spPr>
            <a:xfrm>
              <a:off x="1113603" y="309123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59" name="Cruz 58">
              <a:extLst>
                <a:ext uri="{FF2B5EF4-FFF2-40B4-BE49-F238E27FC236}">
                  <a16:creationId xmlns:a16="http://schemas.microsoft.com/office/drawing/2014/main" id="{BA2E8A38-1DCD-4A6B-1E9C-E0602574858B}"/>
                </a:ext>
              </a:extLst>
            </p:cNvPr>
            <p:cNvSpPr/>
            <p:nvPr/>
          </p:nvSpPr>
          <p:spPr>
            <a:xfrm>
              <a:off x="1369894" y="309123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60" name="Cruz 59">
              <a:extLst>
                <a:ext uri="{FF2B5EF4-FFF2-40B4-BE49-F238E27FC236}">
                  <a16:creationId xmlns:a16="http://schemas.microsoft.com/office/drawing/2014/main" id="{96D9D664-0F3A-8057-6056-AF8F872A196B}"/>
                </a:ext>
              </a:extLst>
            </p:cNvPr>
            <p:cNvSpPr/>
            <p:nvPr/>
          </p:nvSpPr>
          <p:spPr>
            <a:xfrm>
              <a:off x="1626185" y="309123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</p:grp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6E741DDA-18D4-14FC-5919-D1211CFDDF0A}"/>
              </a:ext>
            </a:extLst>
          </p:cNvPr>
          <p:cNvSpPr txBox="1"/>
          <p:nvPr/>
        </p:nvSpPr>
        <p:spPr>
          <a:xfrm>
            <a:off x="8573953" y="1609732"/>
            <a:ext cx="3124703" cy="36009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pt-BR" sz="3200" b="1" dirty="0">
                <a:solidFill>
                  <a:srgbClr val="00AE9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18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pt-BR" sz="3600" b="1" i="1" u="none" strike="noStrike" dirty="0">
                <a:solidFill>
                  <a:srgbClr val="00AE9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    93.662.349,80 </a:t>
            </a:r>
          </a:p>
          <a:p>
            <a:pPr algn="r"/>
            <a:r>
              <a:rPr lang="pt-BR" sz="3600" b="1" i="1" u="none" strike="noStrike" dirty="0">
                <a:solidFill>
                  <a:srgbClr val="00AE9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r"/>
            <a:r>
              <a:rPr lang="pt-BR" sz="3600" b="1" i="1" u="none" strike="noStrike" dirty="0">
                <a:solidFill>
                  <a:srgbClr val="00AE9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r"/>
            <a:r>
              <a:rPr lang="pt-BR" sz="3600" b="1" i="1" u="none" strike="noStrike" dirty="0">
                <a:solidFill>
                  <a:srgbClr val="00AE9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r"/>
            <a:r>
              <a:rPr lang="pt-BR" sz="3600" b="1" i="1" u="none" strike="noStrike" dirty="0">
                <a:solidFill>
                  <a:srgbClr val="00AE9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r"/>
            <a:r>
              <a:rPr lang="pt-BR" sz="18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pt-BR" sz="1800" b="1" i="0" u="none" strike="noStrike" dirty="0">
                <a:solidFill>
                  <a:srgbClr val="000000"/>
                </a:solidFill>
                <a:effectLst/>
                <a:highlight>
                  <a:srgbClr val="008080"/>
                </a:highlight>
                <a:latin typeface="Calibri" panose="020F0502020204030204" pitchFamily="34" charset="0"/>
              </a:rPr>
              <a:t>  </a:t>
            </a:r>
            <a:endParaRPr lang="pt-BR" sz="3500" b="1" i="1" dirty="0">
              <a:solidFill>
                <a:srgbClr val="00AE9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C14A4045-2DEF-3D85-6A72-F2929D8CA9AA}"/>
              </a:ext>
            </a:extLst>
          </p:cNvPr>
          <p:cNvSpPr txBox="1"/>
          <p:nvPr/>
        </p:nvSpPr>
        <p:spPr>
          <a:xfrm>
            <a:off x="8851482" y="2600984"/>
            <a:ext cx="2847174" cy="30469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r">
              <a:defRPr sz="3200" b="1">
                <a:solidFill>
                  <a:srgbClr val="00AE9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 sz="1800" b="1" i="0" u="none" strike="noStrike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pt-BR" sz="3600" i="1" dirty="0"/>
              <a:t>    7.788.884,35 </a:t>
            </a:r>
          </a:p>
          <a:p>
            <a:r>
              <a:rPr lang="pt-BR" sz="3600" i="1" dirty="0"/>
              <a:t> </a:t>
            </a:r>
          </a:p>
          <a:p>
            <a:r>
              <a:rPr lang="pt-BR" sz="3600" i="1" dirty="0"/>
              <a:t> </a:t>
            </a:r>
          </a:p>
          <a:p>
            <a:r>
              <a:rPr lang="pt-BR" sz="3600" i="1" dirty="0"/>
              <a:t> </a:t>
            </a:r>
          </a:p>
          <a:p>
            <a:r>
              <a:rPr lang="pt-BR" sz="1800" b="1" i="0" u="none" strike="noStrike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83" name="CaixaDeTexto 82">
            <a:extLst>
              <a:ext uri="{FF2B5EF4-FFF2-40B4-BE49-F238E27FC236}">
                <a16:creationId xmlns:a16="http://schemas.microsoft.com/office/drawing/2014/main" id="{29D9E8AC-853D-A68C-3B2C-D861E362AEB1}"/>
              </a:ext>
            </a:extLst>
          </p:cNvPr>
          <p:cNvSpPr txBox="1"/>
          <p:nvPr/>
        </p:nvSpPr>
        <p:spPr>
          <a:xfrm>
            <a:off x="8929400" y="3579400"/>
            <a:ext cx="2768314" cy="24929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r">
              <a:defRPr sz="3200" b="1">
                <a:solidFill>
                  <a:srgbClr val="00AE9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 dirty="0"/>
              <a:t> </a:t>
            </a:r>
            <a:r>
              <a:rPr lang="pt-BR" sz="1800" b="1" i="0" u="none" strike="noStrike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pt-BR" sz="3600" i="1" dirty="0"/>
              <a:t>  </a:t>
            </a:r>
            <a:r>
              <a:rPr lang="pt-BR" dirty="0"/>
              <a:t> </a:t>
            </a:r>
            <a:r>
              <a:rPr lang="pt-BR" sz="3600" dirty="0"/>
              <a:t>  7.516.929,31 </a:t>
            </a:r>
          </a:p>
          <a:p>
            <a:r>
              <a:rPr lang="pt-BR" sz="3600" dirty="0"/>
              <a:t> </a:t>
            </a:r>
          </a:p>
          <a:p>
            <a:r>
              <a:rPr lang="pt-BR" dirty="0"/>
              <a:t> </a:t>
            </a:r>
            <a:r>
              <a:rPr lang="pt-BR" sz="3600" i="1" dirty="0"/>
              <a:t> </a:t>
            </a:r>
          </a:p>
          <a:p>
            <a:r>
              <a:rPr lang="pt-BR" sz="1800" b="1" i="0" u="none" strike="noStrike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 </a:t>
            </a:r>
            <a:endParaRPr lang="pt-BR" dirty="0"/>
          </a:p>
        </p:txBody>
      </p:sp>
      <p:sp>
        <p:nvSpPr>
          <p:cNvPr id="84" name="CaixaDeTexto 83">
            <a:extLst>
              <a:ext uri="{FF2B5EF4-FFF2-40B4-BE49-F238E27FC236}">
                <a16:creationId xmlns:a16="http://schemas.microsoft.com/office/drawing/2014/main" id="{53D24790-E40A-6924-B87C-3E9A63264005}"/>
              </a:ext>
            </a:extLst>
          </p:cNvPr>
          <p:cNvSpPr txBox="1"/>
          <p:nvPr/>
        </p:nvSpPr>
        <p:spPr>
          <a:xfrm>
            <a:off x="6454860" y="5200517"/>
            <a:ext cx="1455527" cy="54322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defTabSz="412750" hangingPunct="0">
              <a:lnSpc>
                <a:spcPct val="80000"/>
              </a:lnSpc>
              <a:buClrTx/>
            </a:pPr>
            <a:r>
              <a:rPr lang="pt-BR" sz="2700" b="1" dirty="0">
                <a:solidFill>
                  <a:srgbClr val="003641"/>
                </a:solidFill>
                <a:latin typeface="Avenir Next LT Pro" panose="020B0504020202020204" pitchFamily="34" charset="77"/>
                <a:sym typeface="Avenir Book"/>
              </a:rPr>
              <a:t>SOBRAS</a:t>
            </a:r>
            <a:br>
              <a:rPr lang="pt-BR" sz="2700" b="1" dirty="0">
                <a:solidFill>
                  <a:srgbClr val="003641"/>
                </a:solidFill>
                <a:latin typeface="Avenir Next LT Pro" panose="020B0504020202020204" pitchFamily="34" charset="77"/>
                <a:sym typeface="Avenir Book"/>
              </a:rPr>
            </a:br>
            <a:r>
              <a:rPr lang="pt-BR" b="1" dirty="0">
                <a:solidFill>
                  <a:srgbClr val="003641"/>
                </a:solidFill>
                <a:latin typeface="Avenir Next LT Pro" panose="020B0504020202020204" pitchFamily="34" charset="77"/>
                <a:sym typeface="Avenir Book"/>
              </a:rPr>
              <a:t>MÊS</a:t>
            </a:r>
            <a:endParaRPr lang="pt-BR" sz="2700" b="1" dirty="0">
              <a:solidFill>
                <a:srgbClr val="003641"/>
              </a:solidFill>
              <a:latin typeface="Avenir Next LT Pro" panose="020B0504020202020204" pitchFamily="34" charset="77"/>
              <a:sym typeface="Avenir Book"/>
            </a:endParaRPr>
          </a:p>
        </p:txBody>
      </p:sp>
      <p:cxnSp>
        <p:nvCxnSpPr>
          <p:cNvPr id="85" name="Conector Reto 108">
            <a:extLst>
              <a:ext uri="{FF2B5EF4-FFF2-40B4-BE49-F238E27FC236}">
                <a16:creationId xmlns:a16="http://schemas.microsoft.com/office/drawing/2014/main" id="{1D542708-9A54-3212-4710-154ADA184F02}"/>
              </a:ext>
            </a:extLst>
          </p:cNvPr>
          <p:cNvCxnSpPr>
            <a:cxnSpLocks/>
          </p:cNvCxnSpPr>
          <p:nvPr/>
        </p:nvCxnSpPr>
        <p:spPr>
          <a:xfrm>
            <a:off x="120864" y="6036675"/>
            <a:ext cx="5383280" cy="0"/>
          </a:xfrm>
          <a:prstGeom prst="line">
            <a:avLst/>
          </a:prstGeom>
          <a:noFill/>
          <a:ln w="15875" cap="flat">
            <a:solidFill>
              <a:schemeClr val="bg1">
                <a:lumMod val="75000"/>
              </a:schemeClr>
            </a:solidFill>
            <a:prstDash val="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86" name="Oval 185">
            <a:extLst>
              <a:ext uri="{FF2B5EF4-FFF2-40B4-BE49-F238E27FC236}">
                <a16:creationId xmlns:a16="http://schemas.microsoft.com/office/drawing/2014/main" id="{C25510EA-971A-3275-2D77-66E25238F428}"/>
              </a:ext>
            </a:extLst>
          </p:cNvPr>
          <p:cNvSpPr/>
          <p:nvPr/>
        </p:nvSpPr>
        <p:spPr>
          <a:xfrm>
            <a:off x="10874477" y="111612"/>
            <a:ext cx="999490" cy="934447"/>
          </a:xfrm>
          <a:prstGeom prst="ellipse">
            <a:avLst/>
          </a:prstGeom>
          <a:solidFill>
            <a:srgbClr val="003641"/>
          </a:solidFill>
          <a:ln w="3175" cap="flat">
            <a:noFill/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cxnSp>
        <p:nvCxnSpPr>
          <p:cNvPr id="87" name="Conector Reto 108">
            <a:extLst>
              <a:ext uri="{FF2B5EF4-FFF2-40B4-BE49-F238E27FC236}">
                <a16:creationId xmlns:a16="http://schemas.microsoft.com/office/drawing/2014/main" id="{1ED6D066-5322-1F9C-CAA0-239C1EA6FD13}"/>
              </a:ext>
            </a:extLst>
          </p:cNvPr>
          <p:cNvCxnSpPr>
            <a:cxnSpLocks/>
          </p:cNvCxnSpPr>
          <p:nvPr/>
        </p:nvCxnSpPr>
        <p:spPr>
          <a:xfrm flipV="1">
            <a:off x="6293874" y="6035079"/>
            <a:ext cx="5607585" cy="1596"/>
          </a:xfrm>
          <a:prstGeom prst="line">
            <a:avLst/>
          </a:prstGeom>
          <a:noFill/>
          <a:ln w="15875" cap="flat">
            <a:solidFill>
              <a:schemeClr val="bg1">
                <a:lumMod val="75000"/>
              </a:schemeClr>
            </a:solidFill>
            <a:prstDash val="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88" name="CaixaDeTexto 87">
            <a:extLst>
              <a:ext uri="{FF2B5EF4-FFF2-40B4-BE49-F238E27FC236}">
                <a16:creationId xmlns:a16="http://schemas.microsoft.com/office/drawing/2014/main" id="{27B0A840-ED4B-8767-535C-B5557F1F76C5}"/>
              </a:ext>
            </a:extLst>
          </p:cNvPr>
          <p:cNvSpPr txBox="1"/>
          <p:nvPr/>
        </p:nvSpPr>
        <p:spPr>
          <a:xfrm>
            <a:off x="8902499" y="4604435"/>
            <a:ext cx="2817379" cy="38164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r">
              <a:defRPr sz="3200" b="1">
                <a:solidFill>
                  <a:srgbClr val="00AE9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 dirty="0"/>
              <a:t>   </a:t>
            </a:r>
            <a:r>
              <a:rPr lang="pt-BR" sz="3600" i="1" dirty="0"/>
              <a:t>     271.955,04 </a:t>
            </a:r>
          </a:p>
          <a:p>
            <a:r>
              <a:rPr lang="pt-BR" sz="3600" i="1" dirty="0"/>
              <a:t> </a:t>
            </a:r>
          </a:p>
          <a:p>
            <a:r>
              <a:rPr lang="pt-BR" sz="3600" i="1" dirty="0"/>
              <a:t> </a:t>
            </a:r>
          </a:p>
          <a:p>
            <a:r>
              <a:rPr lang="pt-BR" sz="3600" i="1" dirty="0"/>
              <a:t> </a:t>
            </a:r>
          </a:p>
          <a:p>
            <a:r>
              <a:rPr lang="pt-BR" sz="3600" i="1" dirty="0"/>
              <a:t> </a:t>
            </a:r>
          </a:p>
          <a:p>
            <a:r>
              <a:rPr lang="pt-BR" sz="2000" dirty="0"/>
              <a:t> </a:t>
            </a:r>
            <a:r>
              <a:rPr lang="pt-BR" dirty="0"/>
              <a:t>  </a:t>
            </a:r>
          </a:p>
        </p:txBody>
      </p:sp>
      <p:sp>
        <p:nvSpPr>
          <p:cNvPr id="89" name="CaixaDeTexto 88">
            <a:extLst>
              <a:ext uri="{FF2B5EF4-FFF2-40B4-BE49-F238E27FC236}">
                <a16:creationId xmlns:a16="http://schemas.microsoft.com/office/drawing/2014/main" id="{28C5A0F4-6F8D-2F82-BD2D-BDC32147039E}"/>
              </a:ext>
            </a:extLst>
          </p:cNvPr>
          <p:cNvSpPr txBox="1"/>
          <p:nvPr/>
        </p:nvSpPr>
        <p:spPr>
          <a:xfrm>
            <a:off x="163148" y="5227856"/>
            <a:ext cx="1633460" cy="54322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defTabSz="412750" hangingPunct="0">
              <a:lnSpc>
                <a:spcPct val="80000"/>
              </a:lnSpc>
              <a:buClrTx/>
            </a:pPr>
            <a:r>
              <a:rPr lang="pt-BR" sz="2700" b="1" dirty="0">
                <a:solidFill>
                  <a:srgbClr val="003641"/>
                </a:solidFill>
                <a:latin typeface="Avenir Next LT Pro" panose="020B0504020202020204" pitchFamily="34" charset="77"/>
              </a:rPr>
              <a:t>QUADRO</a:t>
            </a:r>
            <a:br>
              <a:rPr lang="pt-BR" sz="2700" b="1" dirty="0">
                <a:solidFill>
                  <a:srgbClr val="003641"/>
                </a:solidFill>
                <a:latin typeface="Avenir Next LT Pro" panose="020B0504020202020204" pitchFamily="34" charset="77"/>
                <a:sym typeface="Avenir Book"/>
              </a:rPr>
            </a:br>
            <a:r>
              <a:rPr lang="pt-BR" b="1" dirty="0">
                <a:solidFill>
                  <a:srgbClr val="003641"/>
                </a:solidFill>
                <a:latin typeface="Avenir Next LT Pro" panose="020B0504020202020204" pitchFamily="34" charset="77"/>
                <a:sym typeface="Avenir Book"/>
              </a:rPr>
              <a:t>SOCIAL</a:t>
            </a:r>
            <a:endParaRPr lang="pt-BR" sz="2700" b="1" dirty="0">
              <a:solidFill>
                <a:srgbClr val="003641"/>
              </a:solidFill>
              <a:latin typeface="Avenir Next LT Pro" panose="020B0504020202020204" pitchFamily="34" charset="77"/>
              <a:sym typeface="Avenir Book"/>
            </a:endParaRPr>
          </a:p>
        </p:txBody>
      </p:sp>
      <p:sp>
        <p:nvSpPr>
          <p:cNvPr id="95" name="CaixaDeTexto 94">
            <a:extLst>
              <a:ext uri="{FF2B5EF4-FFF2-40B4-BE49-F238E27FC236}">
                <a16:creationId xmlns:a16="http://schemas.microsoft.com/office/drawing/2014/main" id="{0C74B76C-F3C2-4351-8936-AEF3EA5F4D70}"/>
              </a:ext>
            </a:extLst>
          </p:cNvPr>
          <p:cNvSpPr txBox="1"/>
          <p:nvPr/>
        </p:nvSpPr>
        <p:spPr>
          <a:xfrm>
            <a:off x="5546689" y="5155529"/>
            <a:ext cx="9297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pt-BR" sz="3200" b="1">
                <a:solidFill>
                  <a:srgbClr val="00AE9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pt-BR" sz="3500" b="1" i="1" dirty="0">
              <a:solidFill>
                <a:srgbClr val="00AE9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780;p22" descr="Uma imagem contendo lata, desenho, placa, computador&#10;&#10;Descrição gerada automaticamente">
            <a:extLst>
              <a:ext uri="{FF2B5EF4-FFF2-40B4-BE49-F238E27FC236}">
                <a16:creationId xmlns:a16="http://schemas.microsoft.com/office/drawing/2014/main" id="{EC5D27C4-43AC-093B-168C-DECE4C97371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89743" y="260117"/>
            <a:ext cx="571764" cy="561207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CaixaDeTexto 93">
            <a:extLst>
              <a:ext uri="{FF2B5EF4-FFF2-40B4-BE49-F238E27FC236}">
                <a16:creationId xmlns:a16="http://schemas.microsoft.com/office/drawing/2014/main" id="{27B0A840-ED4B-8767-535C-B5557F1F76C5}"/>
              </a:ext>
            </a:extLst>
          </p:cNvPr>
          <p:cNvSpPr txBox="1"/>
          <p:nvPr/>
        </p:nvSpPr>
        <p:spPr>
          <a:xfrm>
            <a:off x="3890866" y="5204083"/>
            <a:ext cx="1564230" cy="16619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pt-BR" sz="3200" b="1" dirty="0">
                <a:solidFill>
                  <a:srgbClr val="00AE9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pt-BR" sz="3600" b="1" i="1" u="none" strike="noStrike" dirty="0">
                <a:solidFill>
                  <a:srgbClr val="00AE9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14.821</a:t>
            </a:r>
          </a:p>
          <a:p>
            <a:pPr algn="r"/>
            <a:endParaRPr lang="pt-BR" sz="3600" b="1" i="1" u="none" strike="noStrike" dirty="0">
              <a:solidFill>
                <a:srgbClr val="00AE9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endParaRPr lang="pt-BR" sz="3600" b="1" i="1" u="none" strike="noStrike" dirty="0">
              <a:solidFill>
                <a:srgbClr val="00AE9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2693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A3A5FBE8-B1FA-6452-CF1B-6B95D93C6188}"/>
              </a:ext>
            </a:extLst>
          </p:cNvPr>
          <p:cNvSpPr/>
          <p:nvPr/>
        </p:nvSpPr>
        <p:spPr>
          <a:xfrm>
            <a:off x="-191729" y="-141059"/>
            <a:ext cx="12383729" cy="6858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Google Shape;208;p8">
            <a:extLst>
              <a:ext uri="{FF2B5EF4-FFF2-40B4-BE49-F238E27FC236}">
                <a16:creationId xmlns:a16="http://schemas.microsoft.com/office/drawing/2014/main" id="{DACEF2A1-7559-6ED6-D74F-EB164544819C}"/>
              </a:ext>
            </a:extLst>
          </p:cNvPr>
          <p:cNvSpPr txBox="1"/>
          <p:nvPr/>
        </p:nvSpPr>
        <p:spPr>
          <a:xfrm>
            <a:off x="581701" y="82886"/>
            <a:ext cx="7498431" cy="512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b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 i="1" dirty="0">
                <a:solidFill>
                  <a:srgbClr val="00AE9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Balancete Patrimonial</a:t>
            </a:r>
            <a:endParaRPr sz="3000" b="1" i="1" dirty="0">
              <a:solidFill>
                <a:srgbClr val="00AE9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00" name="Google Shape;200;p5"/>
          <p:cNvSpPr txBox="1"/>
          <p:nvPr/>
        </p:nvSpPr>
        <p:spPr>
          <a:xfrm>
            <a:off x="10428064" y="-141059"/>
            <a:ext cx="2172332" cy="226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b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0" i="0" u="none" strike="noStrike" cap="none" dirty="0">
                <a:solidFill>
                  <a:srgbClr val="003641"/>
                </a:solidFill>
                <a:latin typeface="Arial"/>
                <a:ea typeface="Arial"/>
                <a:cs typeface="Arial"/>
                <a:sym typeface="Arial"/>
              </a:rPr>
              <a:t>+ + + + + + + + + + + + + + + + + + + + + + + + + + + + + + + + + + + + + + + + + + + + + + + +</a:t>
            </a:r>
            <a:endParaRPr sz="2400" b="0" i="0" u="none" strike="noStrike" cap="none" dirty="0">
              <a:solidFill>
                <a:srgbClr val="00364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7A6C37B1-453D-DB24-B315-E03005EC9168}"/>
              </a:ext>
            </a:extLst>
          </p:cNvPr>
          <p:cNvCxnSpPr>
            <a:cxnSpLocks/>
          </p:cNvCxnSpPr>
          <p:nvPr/>
        </p:nvCxnSpPr>
        <p:spPr>
          <a:xfrm>
            <a:off x="-157316" y="668593"/>
            <a:ext cx="10300071" cy="0"/>
          </a:xfrm>
          <a:prstGeom prst="line">
            <a:avLst/>
          </a:prstGeom>
          <a:ln>
            <a:solidFill>
              <a:srgbClr val="00808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13" name="Imagem 12">
            <a:extLst>
              <a:ext uri="{FF2B5EF4-FFF2-40B4-BE49-F238E27FC236}">
                <a16:creationId xmlns:a16="http://schemas.microsoft.com/office/drawing/2014/main" id="{AE2CEE10-DB45-B51D-89CE-EB50D92338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7672" y="702750"/>
            <a:ext cx="6409944" cy="612109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>
          <a:extLst>
            <a:ext uri="{FF2B5EF4-FFF2-40B4-BE49-F238E27FC236}">
              <a16:creationId xmlns:a16="http://schemas.microsoft.com/office/drawing/2014/main" id="{F78C8793-73FD-0052-8246-0F56216C3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C6F9ACCD-CE96-9888-153C-BC99751A70C6}"/>
              </a:ext>
            </a:extLst>
          </p:cNvPr>
          <p:cNvSpPr/>
          <p:nvPr/>
        </p:nvSpPr>
        <p:spPr>
          <a:xfrm>
            <a:off x="-95865" y="0"/>
            <a:ext cx="12383729" cy="6858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Google Shape;208;p8">
            <a:extLst>
              <a:ext uri="{FF2B5EF4-FFF2-40B4-BE49-F238E27FC236}">
                <a16:creationId xmlns:a16="http://schemas.microsoft.com/office/drawing/2014/main" id="{29EF06C2-4FC2-E834-5C02-5EB13DE5483C}"/>
              </a:ext>
            </a:extLst>
          </p:cNvPr>
          <p:cNvSpPr txBox="1"/>
          <p:nvPr/>
        </p:nvSpPr>
        <p:spPr>
          <a:xfrm>
            <a:off x="-404204" y="58638"/>
            <a:ext cx="7498431" cy="512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b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 i="1" dirty="0">
                <a:solidFill>
                  <a:srgbClr val="00AE9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Demonstração de Sobras ou Perdas</a:t>
            </a:r>
            <a:endParaRPr sz="3000" b="1" i="1" dirty="0">
              <a:solidFill>
                <a:srgbClr val="00AE9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00" name="Google Shape;200;p5">
            <a:extLst>
              <a:ext uri="{FF2B5EF4-FFF2-40B4-BE49-F238E27FC236}">
                <a16:creationId xmlns:a16="http://schemas.microsoft.com/office/drawing/2014/main" id="{E7CD1279-4F09-C85A-6851-7A45C3BCFC20}"/>
              </a:ext>
            </a:extLst>
          </p:cNvPr>
          <p:cNvSpPr txBox="1"/>
          <p:nvPr/>
        </p:nvSpPr>
        <p:spPr>
          <a:xfrm>
            <a:off x="10428064" y="-141059"/>
            <a:ext cx="2172332" cy="226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b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0" i="0" u="none" strike="noStrike" cap="none" dirty="0">
                <a:solidFill>
                  <a:srgbClr val="003641"/>
                </a:solidFill>
                <a:latin typeface="Arial"/>
                <a:ea typeface="Arial"/>
                <a:cs typeface="Arial"/>
                <a:sym typeface="Arial"/>
              </a:rPr>
              <a:t>+ + + + + + + + + + + + + + + + + + + + + + + + + + + + + + + + + + + + + + + + + + + + + + + +</a:t>
            </a:r>
            <a:endParaRPr sz="2400" b="0" i="0" u="none" strike="noStrike" cap="none" dirty="0">
              <a:solidFill>
                <a:srgbClr val="00364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2022A414-DD8C-D9D3-E41D-30139241EF7C}"/>
              </a:ext>
            </a:extLst>
          </p:cNvPr>
          <p:cNvCxnSpPr>
            <a:cxnSpLocks/>
          </p:cNvCxnSpPr>
          <p:nvPr/>
        </p:nvCxnSpPr>
        <p:spPr>
          <a:xfrm>
            <a:off x="-157316" y="668593"/>
            <a:ext cx="10300071" cy="0"/>
          </a:xfrm>
          <a:prstGeom prst="line">
            <a:avLst/>
          </a:prstGeom>
          <a:ln>
            <a:solidFill>
              <a:srgbClr val="00808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5" name="Imagem 4">
            <a:extLst>
              <a:ext uri="{FF2B5EF4-FFF2-40B4-BE49-F238E27FC236}">
                <a16:creationId xmlns:a16="http://schemas.microsoft.com/office/drawing/2014/main" id="{B62341B6-4099-8008-03F9-15EEF198F3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4134" y="765588"/>
            <a:ext cx="7607026" cy="6092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3140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6" name="Google Shape;726;p20" descr="Pessoas posando para foto&#10;&#10;Descrição gerada automaticamente"/>
          <p:cNvPicPr preferRelativeResize="0">
            <a:picLocks noGrp="1"/>
          </p:cNvPicPr>
          <p:nvPr>
            <p:ph type="pic" idx="7"/>
          </p:nvPr>
        </p:nvPicPr>
        <p:blipFill rotWithShape="1">
          <a:blip r:embed="rId3">
            <a:alphaModFix/>
          </a:blip>
          <a:srcRect l="16600" r="16600"/>
          <a:stretch/>
        </p:blipFill>
        <p:spPr>
          <a:xfrm>
            <a:off x="6800850" y="855663"/>
            <a:ext cx="3370263" cy="3370262"/>
          </a:xfrm>
          <a:prstGeom prst="round2DiagRect">
            <a:avLst>
              <a:gd name="adj1" fmla="val 16667"/>
              <a:gd name="adj2" fmla="val 0"/>
            </a:avLst>
          </a:prstGeom>
          <a:noFill/>
          <a:ln>
            <a:noFill/>
          </a:ln>
        </p:spPr>
      </p:pic>
      <p:pic>
        <p:nvPicPr>
          <p:cNvPr id="727" name="Google Shape;727;p20" descr="Uma imagem contendo pessoa, no interior, mulher, homem&#10;&#10;Descrição gerada automaticamente"/>
          <p:cNvPicPr preferRelativeResize="0">
            <a:picLocks noGrp="1"/>
          </p:cNvPicPr>
          <p:nvPr>
            <p:ph type="pic" idx="2"/>
          </p:nvPr>
        </p:nvPicPr>
        <p:blipFill rotWithShape="1">
          <a:blip r:embed="rId4">
            <a:alphaModFix/>
          </a:blip>
          <a:srcRect l="20077" r="20077"/>
          <a:stretch/>
        </p:blipFill>
        <p:spPr>
          <a:xfrm>
            <a:off x="10336213" y="4418013"/>
            <a:ext cx="1581150" cy="1582737"/>
          </a:xfrm>
          <a:prstGeom prst="round2DiagRect">
            <a:avLst>
              <a:gd name="adj1" fmla="val 16667"/>
              <a:gd name="adj2" fmla="val 0"/>
            </a:avLst>
          </a:prstGeom>
          <a:noFill/>
          <a:ln>
            <a:noFill/>
          </a:ln>
        </p:spPr>
      </p:pic>
      <p:sp>
        <p:nvSpPr>
          <p:cNvPr id="728" name="Google Shape;728;p20"/>
          <p:cNvSpPr/>
          <p:nvPr/>
        </p:nvSpPr>
        <p:spPr>
          <a:xfrm>
            <a:off x="10359095" y="2638003"/>
            <a:ext cx="1581994" cy="1581994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00364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9" name="Google Shape;729;p20"/>
          <p:cNvSpPr/>
          <p:nvPr/>
        </p:nvSpPr>
        <p:spPr>
          <a:xfrm>
            <a:off x="8589396" y="4406041"/>
            <a:ext cx="1581994" cy="1581994"/>
          </a:xfrm>
          <a:prstGeom prst="round2DiagRect">
            <a:avLst>
              <a:gd name="adj1" fmla="val 16667"/>
              <a:gd name="adj2" fmla="val 0"/>
            </a:avLst>
          </a:prstGeom>
          <a:gradFill>
            <a:gsLst>
              <a:gs pos="0">
                <a:srgbClr val="003641"/>
              </a:gs>
              <a:gs pos="100000">
                <a:srgbClr val="00AE9D"/>
              </a:gs>
            </a:gsLst>
            <a:lin ang="5400000" scaled="0"/>
          </a:gra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0" name="Google Shape;730;p20"/>
          <p:cNvSpPr txBox="1">
            <a:spLocks noGrp="1"/>
          </p:cNvSpPr>
          <p:nvPr>
            <p:ph type="sldNum" idx="12"/>
          </p:nvPr>
        </p:nvSpPr>
        <p:spPr>
          <a:xfrm>
            <a:off x="11849100" y="648802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5</a:t>
            </a:fld>
            <a:endParaRPr/>
          </a:p>
        </p:txBody>
      </p:sp>
      <p:sp>
        <p:nvSpPr>
          <p:cNvPr id="731" name="Google Shape;731;p20"/>
          <p:cNvSpPr/>
          <p:nvPr/>
        </p:nvSpPr>
        <p:spPr>
          <a:xfrm>
            <a:off x="10359095" y="6174080"/>
            <a:ext cx="1581994" cy="1581994"/>
          </a:xfrm>
          <a:prstGeom prst="round2DiagRect">
            <a:avLst>
              <a:gd name="adj1" fmla="val 16667"/>
              <a:gd name="adj2" fmla="val 0"/>
            </a:avLst>
          </a:prstGeom>
          <a:gradFill>
            <a:gsLst>
              <a:gs pos="0">
                <a:srgbClr val="003641"/>
              </a:gs>
              <a:gs pos="100000">
                <a:srgbClr val="00AE9D"/>
              </a:gs>
            </a:gsLst>
            <a:lin ang="5400000" scaled="0"/>
          </a:gra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2" name="Google Shape;732;p20"/>
          <p:cNvSpPr/>
          <p:nvPr/>
        </p:nvSpPr>
        <p:spPr>
          <a:xfrm>
            <a:off x="10359095" y="-898073"/>
            <a:ext cx="1581994" cy="1581994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00AE9D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3" name="Google Shape;733;p20"/>
          <p:cNvSpPr txBox="1"/>
          <p:nvPr/>
        </p:nvSpPr>
        <p:spPr>
          <a:xfrm>
            <a:off x="2020610" y="4414081"/>
            <a:ext cx="7751100" cy="15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b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0" b="1" i="1" dirty="0">
                <a:solidFill>
                  <a:srgbClr val="00AE9D"/>
                </a:solidFill>
              </a:rPr>
              <a:t>Obrigado!</a:t>
            </a:r>
            <a:endParaRPr i="1" dirty="0"/>
          </a:p>
        </p:txBody>
      </p:sp>
      <p:sp>
        <p:nvSpPr>
          <p:cNvPr id="734" name="Google Shape;734;p20"/>
          <p:cNvSpPr txBox="1"/>
          <p:nvPr/>
        </p:nvSpPr>
        <p:spPr>
          <a:xfrm>
            <a:off x="10309321" y="670813"/>
            <a:ext cx="1909928" cy="189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b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003641"/>
                </a:solidFill>
                <a:latin typeface="Arial"/>
                <a:ea typeface="Arial"/>
                <a:cs typeface="Arial"/>
                <a:sym typeface="Arial"/>
              </a:rPr>
              <a:t>+ + + + + + + + + + + + + + + + + + + + + + + + + + + + + + + + + + +</a:t>
            </a:r>
            <a:endParaRPr sz="2400">
              <a:solidFill>
                <a:srgbClr val="00364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35" name="Google Shape;735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8200" y="6179236"/>
            <a:ext cx="397522" cy="3542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E9D"/>
        </a:solidFill>
        <a:effectLst/>
      </p:bgPr>
    </p:bg>
    <p:spTree>
      <p:nvGrpSpPr>
        <p:cNvPr id="1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21"/>
          <p:cNvSpPr txBox="1"/>
          <p:nvPr/>
        </p:nvSpPr>
        <p:spPr>
          <a:xfrm>
            <a:off x="824524" y="2289960"/>
            <a:ext cx="2101048" cy="226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b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dirty="0">
                <a:solidFill>
                  <a:srgbClr val="003641"/>
                </a:solidFill>
                <a:latin typeface="Arial"/>
                <a:ea typeface="Arial"/>
                <a:cs typeface="Arial"/>
                <a:sym typeface="Arial"/>
              </a:rPr>
              <a:t>+ + + + + + + + + + + + + + + + + + + + + + + + + + + + + + + + + + + + + + + + + + + + + + + +</a:t>
            </a:r>
            <a:endParaRPr sz="2400" dirty="0">
              <a:solidFill>
                <a:srgbClr val="00364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42" name="Google Shape;742;p21"/>
          <p:cNvGrpSpPr/>
          <p:nvPr/>
        </p:nvGrpSpPr>
        <p:grpSpPr>
          <a:xfrm>
            <a:off x="3648153" y="2333294"/>
            <a:ext cx="4939361" cy="2191407"/>
            <a:chOff x="3648153" y="2333294"/>
            <a:chExt cx="4939361" cy="2191407"/>
          </a:xfrm>
        </p:grpSpPr>
        <p:pic>
          <p:nvPicPr>
            <p:cNvPr id="743" name="Google Shape;743;p2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648153" y="2333294"/>
              <a:ext cx="4939361" cy="21914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44" name="Google Shape;744;p2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454184" y="2840194"/>
              <a:ext cx="3723551" cy="117761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343</Words>
  <Application>Microsoft Office PowerPoint</Application>
  <PresentationFormat>Widescreen</PresentationFormat>
  <Paragraphs>72</Paragraphs>
  <Slides>6</Slides>
  <Notes>6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2" baseType="lpstr">
      <vt:lpstr>Arial</vt:lpstr>
      <vt:lpstr>Arial Rounded MT Bold</vt:lpstr>
      <vt:lpstr>Avenir Next LT Pro</vt:lpstr>
      <vt:lpstr>Calibri</vt:lpstr>
      <vt:lpstr>Helvetica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Darlisson Pereira Macedo</dc:creator>
  <cp:lastModifiedBy>Gabriel Rodrigues de Carvalho</cp:lastModifiedBy>
  <cp:revision>28</cp:revision>
  <cp:lastPrinted>2026-01-09T18:55:13Z</cp:lastPrinted>
  <dcterms:created xsi:type="dcterms:W3CDTF">2023-11-13T16:30:33Z</dcterms:created>
  <dcterms:modified xsi:type="dcterms:W3CDTF">2026-03-23T19:01:55Z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459b2e0-2ec4-47e6-afc1-6e3f8b684f6a_Enabled">
    <vt:lpwstr>true</vt:lpwstr>
  </property>
  <property fmtid="{D5CDD505-2E9C-101B-9397-08002B2CF9AE}" pid="3" name="MSIP_Label_6459b2e0-2ec4-47e6-afc1-6e3f8b684f6a_SetDate">
    <vt:lpwstr>2023-11-13T16:31:42Z</vt:lpwstr>
  </property>
  <property fmtid="{D5CDD505-2E9C-101B-9397-08002B2CF9AE}" pid="4" name="MSIP_Label_6459b2e0-2ec4-47e6-afc1-6e3f8b684f6a_Method">
    <vt:lpwstr>Privileged</vt:lpwstr>
  </property>
  <property fmtid="{D5CDD505-2E9C-101B-9397-08002B2CF9AE}" pid="5" name="MSIP_Label_6459b2e0-2ec4-47e6-afc1-6e3f8b684f6a_Name">
    <vt:lpwstr>6459b2e0-2ec4-47e6-afc1-6e3f8b684f6a</vt:lpwstr>
  </property>
  <property fmtid="{D5CDD505-2E9C-101B-9397-08002B2CF9AE}" pid="6" name="MSIP_Label_6459b2e0-2ec4-47e6-afc1-6e3f8b684f6a_SiteId">
    <vt:lpwstr>b417b620-2ae9-4a83-ab6c-7fbd828bda1d</vt:lpwstr>
  </property>
  <property fmtid="{D5CDD505-2E9C-101B-9397-08002B2CF9AE}" pid="7" name="MSIP_Label_6459b2e0-2ec4-47e6-afc1-6e3f8b684f6a_ActionId">
    <vt:lpwstr>49cb4894-5611-443b-905f-21aa8dcc29a3</vt:lpwstr>
  </property>
  <property fmtid="{D5CDD505-2E9C-101B-9397-08002B2CF9AE}" pid="8" name="MSIP_Label_6459b2e0-2ec4-47e6-afc1-6e3f8b684f6a_ContentBits">
    <vt:lpwstr>0</vt:lpwstr>
  </property>
  <property fmtid="{D5CDD505-2E9C-101B-9397-08002B2CF9AE}" pid="9" name="ContentTypeId">
    <vt:lpwstr>0x0101008030CE484559CF42B1EF112FEFB46821</vt:lpwstr>
  </property>
  <property fmtid="{D5CDD505-2E9C-101B-9397-08002B2CF9AE}" pid="10" name="MediaServiceImageTags">
    <vt:lpwstr/>
  </property>
</Properties>
</file>