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147376211" r:id="rId3"/>
    <p:sldId id="257" r:id="rId4"/>
    <p:sldId id="2147376209" r:id="rId5"/>
    <p:sldId id="274" r:id="rId6"/>
    <p:sldId id="275" r:id="rId7"/>
  </p:sldIdLst>
  <p:sldSz cx="12192000" cy="6858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F0w4MkUkHIuYnVpw+liDfMZYY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36" Type="http://schemas.openxmlformats.org/officeDocument/2006/relationships/viewProps" Target="viewProps.xml"/><Relationship Id="rId4" Type="http://schemas.openxmlformats.org/officeDocument/2006/relationships/slide" Target="slides/slide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pt-B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82563" y="833438"/>
            <a:ext cx="7407276" cy="41671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7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F565F4B5-844B-F586-EACE-83FCA56CC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>
            <a:extLst>
              <a:ext uri="{FF2B5EF4-FFF2-40B4-BE49-F238E27FC236}">
                <a16:creationId xmlns:a16="http://schemas.microsoft.com/office/drawing/2014/main" id="{9BFB649F-36D4-3280-3F76-4BE026F83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2" name="Google Shape;192;p5:notes">
            <a:extLst>
              <a:ext uri="{FF2B5EF4-FFF2-40B4-BE49-F238E27FC236}">
                <a16:creationId xmlns:a16="http://schemas.microsoft.com/office/drawing/2014/main" id="{64E82866-9AB7-0F44-56FF-EDDFB8F95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92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24" name="Google Shape;7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39" name="Google Shape;7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nd photos">
  <p:cSld name="Blank and pho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>
            <a:spLocks noGrp="1"/>
          </p:cNvSpPr>
          <p:nvPr>
            <p:ph type="pic" idx="2"/>
          </p:nvPr>
        </p:nvSpPr>
        <p:spPr>
          <a:xfrm>
            <a:off x="254889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" name="Google Shape;17;p32"/>
          <p:cNvSpPr>
            <a:spLocks noGrp="1"/>
          </p:cNvSpPr>
          <p:nvPr>
            <p:ph type="pic" idx="3"/>
          </p:nvPr>
        </p:nvSpPr>
        <p:spPr>
          <a:xfrm>
            <a:off x="404931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8" name="Google Shape;18;p32"/>
          <p:cNvSpPr>
            <a:spLocks noGrp="1"/>
          </p:cNvSpPr>
          <p:nvPr>
            <p:ph type="pic" idx="4"/>
          </p:nvPr>
        </p:nvSpPr>
        <p:spPr>
          <a:xfrm>
            <a:off x="554973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9" name="Google Shape;19;p32"/>
          <p:cNvSpPr>
            <a:spLocks noGrp="1"/>
          </p:cNvSpPr>
          <p:nvPr>
            <p:ph type="pic" idx="5"/>
          </p:nvPr>
        </p:nvSpPr>
        <p:spPr>
          <a:xfrm>
            <a:off x="705015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0" name="Google Shape;20;p32"/>
          <p:cNvSpPr>
            <a:spLocks noGrp="1"/>
          </p:cNvSpPr>
          <p:nvPr>
            <p:ph type="pic" idx="6"/>
          </p:nvPr>
        </p:nvSpPr>
        <p:spPr>
          <a:xfrm>
            <a:off x="855057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1" name="Google Shape;21;p32"/>
          <p:cNvSpPr>
            <a:spLocks noGrp="1"/>
          </p:cNvSpPr>
          <p:nvPr>
            <p:ph type="pic" idx="7"/>
          </p:nvPr>
        </p:nvSpPr>
        <p:spPr>
          <a:xfrm>
            <a:off x="256794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2" name="Google Shape;22;p32"/>
          <p:cNvSpPr>
            <a:spLocks noGrp="1"/>
          </p:cNvSpPr>
          <p:nvPr>
            <p:ph type="pic" idx="8"/>
          </p:nvPr>
        </p:nvSpPr>
        <p:spPr>
          <a:xfrm>
            <a:off x="406836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3" name="Google Shape;23;p32"/>
          <p:cNvSpPr>
            <a:spLocks noGrp="1"/>
          </p:cNvSpPr>
          <p:nvPr>
            <p:ph type="pic" idx="9"/>
          </p:nvPr>
        </p:nvSpPr>
        <p:spPr>
          <a:xfrm>
            <a:off x="556878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4" name="Google Shape;24;p32"/>
          <p:cNvSpPr>
            <a:spLocks noGrp="1"/>
          </p:cNvSpPr>
          <p:nvPr>
            <p:ph type="pic" idx="13"/>
          </p:nvPr>
        </p:nvSpPr>
        <p:spPr>
          <a:xfrm>
            <a:off x="706920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5" name="Google Shape;25;p32"/>
          <p:cNvSpPr>
            <a:spLocks noGrp="1"/>
          </p:cNvSpPr>
          <p:nvPr>
            <p:ph type="pic" idx="14"/>
          </p:nvPr>
        </p:nvSpPr>
        <p:spPr>
          <a:xfrm>
            <a:off x="856962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hotos">
  <p:cSld name="Slide with photo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8" name="Google Shape;28;p33"/>
          <p:cNvSpPr>
            <a:spLocks noGrp="1"/>
          </p:cNvSpPr>
          <p:nvPr>
            <p:ph type="pic" idx="2"/>
          </p:nvPr>
        </p:nvSpPr>
        <p:spPr>
          <a:xfrm>
            <a:off x="254889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33"/>
          <p:cNvSpPr>
            <a:spLocks noGrp="1"/>
          </p:cNvSpPr>
          <p:nvPr>
            <p:ph type="pic" idx="3"/>
          </p:nvPr>
        </p:nvSpPr>
        <p:spPr>
          <a:xfrm>
            <a:off x="404931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3"/>
          <p:cNvSpPr>
            <a:spLocks noGrp="1"/>
          </p:cNvSpPr>
          <p:nvPr>
            <p:ph type="pic" idx="4"/>
          </p:nvPr>
        </p:nvSpPr>
        <p:spPr>
          <a:xfrm>
            <a:off x="554973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3"/>
          <p:cNvSpPr>
            <a:spLocks noGrp="1"/>
          </p:cNvSpPr>
          <p:nvPr>
            <p:ph type="pic" idx="5"/>
          </p:nvPr>
        </p:nvSpPr>
        <p:spPr>
          <a:xfrm>
            <a:off x="705015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33"/>
          <p:cNvSpPr>
            <a:spLocks noGrp="1"/>
          </p:cNvSpPr>
          <p:nvPr>
            <p:ph type="pic" idx="6"/>
          </p:nvPr>
        </p:nvSpPr>
        <p:spPr>
          <a:xfrm>
            <a:off x="855057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3"/>
          <p:cNvSpPr>
            <a:spLocks noGrp="1"/>
          </p:cNvSpPr>
          <p:nvPr>
            <p:ph type="pic" idx="7"/>
          </p:nvPr>
        </p:nvSpPr>
        <p:spPr>
          <a:xfrm>
            <a:off x="256794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3"/>
          <p:cNvSpPr>
            <a:spLocks noGrp="1"/>
          </p:cNvSpPr>
          <p:nvPr>
            <p:ph type="pic" idx="8"/>
          </p:nvPr>
        </p:nvSpPr>
        <p:spPr>
          <a:xfrm>
            <a:off x="406836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33"/>
          <p:cNvSpPr>
            <a:spLocks noGrp="1"/>
          </p:cNvSpPr>
          <p:nvPr>
            <p:ph type="pic" idx="9"/>
          </p:nvPr>
        </p:nvSpPr>
        <p:spPr>
          <a:xfrm>
            <a:off x="556878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3"/>
          <p:cNvSpPr>
            <a:spLocks noGrp="1"/>
          </p:cNvSpPr>
          <p:nvPr>
            <p:ph type="pic" idx="13"/>
          </p:nvPr>
        </p:nvSpPr>
        <p:spPr>
          <a:xfrm>
            <a:off x="706920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33"/>
          <p:cNvSpPr>
            <a:spLocks noGrp="1"/>
          </p:cNvSpPr>
          <p:nvPr>
            <p:ph type="pic" idx="14"/>
          </p:nvPr>
        </p:nvSpPr>
        <p:spPr>
          <a:xfrm>
            <a:off x="856962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/>
          <p:nvPr/>
        </p:nvSpPr>
        <p:spPr>
          <a:xfrm rot="10800000">
            <a:off x="0" y="-15772"/>
            <a:ext cx="12222695" cy="6889543"/>
          </a:xfrm>
          <a:prstGeom prst="rect">
            <a:avLst/>
          </a:prstGeom>
          <a:gradFill>
            <a:gsLst>
              <a:gs pos="0">
                <a:srgbClr val="00AE9D"/>
              </a:gs>
              <a:gs pos="99000">
                <a:srgbClr val="003641"/>
              </a:gs>
              <a:gs pos="100000">
                <a:srgbClr val="003641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" descr="Homem com os braços para cima&#10;&#10;Descrição gerada automaticamente com confiança baixa"/>
          <p:cNvPicPr preferRelativeResize="0"/>
          <p:nvPr/>
        </p:nvPicPr>
        <p:blipFill rotWithShape="1">
          <a:blip r:embed="rId3">
            <a:alphaModFix amt="40000"/>
          </a:blip>
          <a:srcRect t="16004"/>
          <a:stretch/>
        </p:blipFill>
        <p:spPr>
          <a:xfrm>
            <a:off x="0" y="-15773"/>
            <a:ext cx="122226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"/>
          <p:cNvSpPr txBox="1"/>
          <p:nvPr/>
        </p:nvSpPr>
        <p:spPr>
          <a:xfrm>
            <a:off x="10121647" y="-121118"/>
            <a:ext cx="2101048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 + + + + + + + + + + + + +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7094474" y="5886600"/>
            <a:ext cx="274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sicoob.com.br/credijustra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1"/>
          <p:cNvGrpSpPr/>
          <p:nvPr/>
        </p:nvGrpSpPr>
        <p:grpSpPr>
          <a:xfrm>
            <a:off x="9783912" y="5610248"/>
            <a:ext cx="1975026" cy="876244"/>
            <a:chOff x="9783912" y="5610248"/>
            <a:chExt cx="1975026" cy="876244"/>
          </a:xfrm>
        </p:grpSpPr>
        <p:pic>
          <p:nvPicPr>
            <p:cNvPr id="188" name="Google Shape;1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83912" y="5610248"/>
              <a:ext cx="1975026" cy="876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62139" y="5834580"/>
              <a:ext cx="1336782" cy="422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428FFB-9749-2C25-5007-46F3F26A9887}"/>
              </a:ext>
            </a:extLst>
          </p:cNvPr>
          <p:cNvSpPr txBox="1"/>
          <p:nvPr/>
        </p:nvSpPr>
        <p:spPr>
          <a:xfrm>
            <a:off x="379201" y="1936282"/>
            <a:ext cx="636813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Divulgação </a:t>
            </a:r>
          </a:p>
          <a:p>
            <a:pPr algn="ctr"/>
            <a:r>
              <a:rPr lang="pt-BR" sz="7200" b="1" i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Resultados</a:t>
            </a:r>
          </a:p>
          <a:p>
            <a:pPr algn="ctr"/>
            <a:endParaRPr lang="pt-BR" sz="4400" b="1" dirty="0">
              <a:solidFill>
                <a:schemeClr val="bg1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1DBB4BE-F19B-9345-0D36-4F8773DB46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026" t="-1" b="45959"/>
          <a:stretch/>
        </p:blipFill>
        <p:spPr>
          <a:xfrm flipH="1">
            <a:off x="7561006" y="2826867"/>
            <a:ext cx="4661689" cy="158735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170AF8-33EC-824C-010F-66276B7617CE}"/>
              </a:ext>
            </a:extLst>
          </p:cNvPr>
          <p:cNvSpPr txBox="1"/>
          <p:nvPr/>
        </p:nvSpPr>
        <p:spPr>
          <a:xfrm>
            <a:off x="8139004" y="2926488"/>
            <a:ext cx="4246269" cy="1005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kern="1200" dirty="0">
                <a:solidFill>
                  <a:srgbClr val="008080"/>
                </a:solidFill>
                <a:latin typeface="Calibri" panose="020F0502020204030204"/>
                <a:ea typeface="+mn-ea"/>
                <a:cs typeface="+mn-cs"/>
              </a:rPr>
              <a:t>Janeiro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40">
            <a:extLst>
              <a:ext uri="{FF2B5EF4-FFF2-40B4-BE49-F238E27FC236}">
                <a16:creationId xmlns:a16="http://schemas.microsoft.com/office/drawing/2014/main" id="{E0E63E65-DD78-ECB9-F77F-A833A4236A37}"/>
              </a:ext>
            </a:extLst>
          </p:cNvPr>
          <p:cNvSpPr/>
          <p:nvPr/>
        </p:nvSpPr>
        <p:spPr>
          <a:xfrm>
            <a:off x="1038520" y="83082"/>
            <a:ext cx="3779172" cy="5772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>
            <a:normAutofit fontScale="92500"/>
          </a:bodyPr>
          <a:lstStyle/>
          <a:p>
            <a:pPr algn="ct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NÚMEROS CONTÁBEIS</a:t>
            </a:r>
            <a:endParaRPr lang="pt-BR" sz="3200" dirty="0">
              <a:solidFill>
                <a:srgbClr val="00364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0D72CE8-8A6A-147D-C008-D72F44509A7E}"/>
              </a:ext>
            </a:extLst>
          </p:cNvPr>
          <p:cNvGrpSpPr/>
          <p:nvPr/>
        </p:nvGrpSpPr>
        <p:grpSpPr>
          <a:xfrm>
            <a:off x="172365" y="154562"/>
            <a:ext cx="712451" cy="452110"/>
            <a:chOff x="344730" y="309123"/>
            <a:chExt cx="1424901" cy="904219"/>
          </a:xfrm>
          <a:solidFill>
            <a:srgbClr val="003641"/>
          </a:solidFill>
        </p:grpSpPr>
        <p:sp>
          <p:nvSpPr>
            <p:cNvPr id="32" name="Cruz 31">
              <a:extLst>
                <a:ext uri="{FF2B5EF4-FFF2-40B4-BE49-F238E27FC236}">
                  <a16:creationId xmlns:a16="http://schemas.microsoft.com/office/drawing/2014/main" id="{5F1810E4-5050-7939-C40D-98F896D96433}"/>
                </a:ext>
              </a:extLst>
            </p:cNvPr>
            <p:cNvSpPr/>
            <p:nvPr/>
          </p:nvSpPr>
          <p:spPr>
            <a:xfrm>
              <a:off x="344730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3" name="Cruz 32">
              <a:extLst>
                <a:ext uri="{FF2B5EF4-FFF2-40B4-BE49-F238E27FC236}">
                  <a16:creationId xmlns:a16="http://schemas.microsoft.com/office/drawing/2014/main" id="{981EC8AE-D7FA-5F76-3036-3F56EA1C3155}"/>
                </a:ext>
              </a:extLst>
            </p:cNvPr>
            <p:cNvSpPr/>
            <p:nvPr/>
          </p:nvSpPr>
          <p:spPr>
            <a:xfrm>
              <a:off x="601021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4" name="Cruz 33">
              <a:extLst>
                <a:ext uri="{FF2B5EF4-FFF2-40B4-BE49-F238E27FC236}">
                  <a16:creationId xmlns:a16="http://schemas.microsoft.com/office/drawing/2014/main" id="{502F84B0-D037-614B-97C2-2660038597CA}"/>
                </a:ext>
              </a:extLst>
            </p:cNvPr>
            <p:cNvSpPr/>
            <p:nvPr/>
          </p:nvSpPr>
          <p:spPr>
            <a:xfrm>
              <a:off x="857312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0" name="Cruz 49">
              <a:extLst>
                <a:ext uri="{FF2B5EF4-FFF2-40B4-BE49-F238E27FC236}">
                  <a16:creationId xmlns:a16="http://schemas.microsoft.com/office/drawing/2014/main" id="{F16FAD62-91C4-7D07-B038-78D7AE824B51}"/>
                </a:ext>
              </a:extLst>
            </p:cNvPr>
            <p:cNvSpPr/>
            <p:nvPr/>
          </p:nvSpPr>
          <p:spPr>
            <a:xfrm>
              <a:off x="1113603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6" name="Cruz 55">
              <a:extLst>
                <a:ext uri="{FF2B5EF4-FFF2-40B4-BE49-F238E27FC236}">
                  <a16:creationId xmlns:a16="http://schemas.microsoft.com/office/drawing/2014/main" id="{A9FCBDD5-F678-DB65-4CF2-EDE0C4D18215}"/>
                </a:ext>
              </a:extLst>
            </p:cNvPr>
            <p:cNvSpPr/>
            <p:nvPr/>
          </p:nvSpPr>
          <p:spPr>
            <a:xfrm>
              <a:off x="1369894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7" name="Cruz 56">
              <a:extLst>
                <a:ext uri="{FF2B5EF4-FFF2-40B4-BE49-F238E27FC236}">
                  <a16:creationId xmlns:a16="http://schemas.microsoft.com/office/drawing/2014/main" id="{23622A82-A48F-52CB-0277-E158A90B1CD3}"/>
                </a:ext>
              </a:extLst>
            </p:cNvPr>
            <p:cNvSpPr/>
            <p:nvPr/>
          </p:nvSpPr>
          <p:spPr>
            <a:xfrm>
              <a:off x="1626185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5" name="Cruz 64">
              <a:extLst>
                <a:ext uri="{FF2B5EF4-FFF2-40B4-BE49-F238E27FC236}">
                  <a16:creationId xmlns:a16="http://schemas.microsoft.com/office/drawing/2014/main" id="{01B02930-4EF2-ACE6-63C8-F5DC2A50E02B}"/>
                </a:ext>
              </a:extLst>
            </p:cNvPr>
            <p:cNvSpPr/>
            <p:nvPr/>
          </p:nvSpPr>
          <p:spPr>
            <a:xfrm>
              <a:off x="344730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6" name="Cruz 65">
              <a:extLst>
                <a:ext uri="{FF2B5EF4-FFF2-40B4-BE49-F238E27FC236}">
                  <a16:creationId xmlns:a16="http://schemas.microsoft.com/office/drawing/2014/main" id="{7DFB88AE-32B3-2186-412B-838EDF3A44E5}"/>
                </a:ext>
              </a:extLst>
            </p:cNvPr>
            <p:cNvSpPr/>
            <p:nvPr/>
          </p:nvSpPr>
          <p:spPr>
            <a:xfrm>
              <a:off x="601021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7" name="Cruz 66">
              <a:extLst>
                <a:ext uri="{FF2B5EF4-FFF2-40B4-BE49-F238E27FC236}">
                  <a16:creationId xmlns:a16="http://schemas.microsoft.com/office/drawing/2014/main" id="{E86CBCCC-76D5-864E-8ABF-78A1E3060E9D}"/>
                </a:ext>
              </a:extLst>
            </p:cNvPr>
            <p:cNvSpPr/>
            <p:nvPr/>
          </p:nvSpPr>
          <p:spPr>
            <a:xfrm>
              <a:off x="857312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8" name="Cruz 67">
              <a:extLst>
                <a:ext uri="{FF2B5EF4-FFF2-40B4-BE49-F238E27FC236}">
                  <a16:creationId xmlns:a16="http://schemas.microsoft.com/office/drawing/2014/main" id="{62A4617E-68DA-F479-4C5A-79FD2CEA7491}"/>
                </a:ext>
              </a:extLst>
            </p:cNvPr>
            <p:cNvSpPr/>
            <p:nvPr/>
          </p:nvSpPr>
          <p:spPr>
            <a:xfrm>
              <a:off x="1113603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9" name="Cruz 68">
              <a:extLst>
                <a:ext uri="{FF2B5EF4-FFF2-40B4-BE49-F238E27FC236}">
                  <a16:creationId xmlns:a16="http://schemas.microsoft.com/office/drawing/2014/main" id="{2357FA33-B93F-61E7-2A70-069AFC236334}"/>
                </a:ext>
              </a:extLst>
            </p:cNvPr>
            <p:cNvSpPr/>
            <p:nvPr/>
          </p:nvSpPr>
          <p:spPr>
            <a:xfrm>
              <a:off x="1369894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0" name="Cruz 69">
              <a:extLst>
                <a:ext uri="{FF2B5EF4-FFF2-40B4-BE49-F238E27FC236}">
                  <a16:creationId xmlns:a16="http://schemas.microsoft.com/office/drawing/2014/main" id="{6C87A308-C6D8-7261-D98B-6F2091E43A98}"/>
                </a:ext>
              </a:extLst>
            </p:cNvPr>
            <p:cNvSpPr/>
            <p:nvPr/>
          </p:nvSpPr>
          <p:spPr>
            <a:xfrm>
              <a:off x="1626185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1" name="Cruz 70">
              <a:extLst>
                <a:ext uri="{FF2B5EF4-FFF2-40B4-BE49-F238E27FC236}">
                  <a16:creationId xmlns:a16="http://schemas.microsoft.com/office/drawing/2014/main" id="{A07B2F96-7FDB-F984-5415-5B4499655B9F}"/>
                </a:ext>
              </a:extLst>
            </p:cNvPr>
            <p:cNvSpPr/>
            <p:nvPr/>
          </p:nvSpPr>
          <p:spPr>
            <a:xfrm>
              <a:off x="344730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2" name="Cruz 71">
              <a:extLst>
                <a:ext uri="{FF2B5EF4-FFF2-40B4-BE49-F238E27FC236}">
                  <a16:creationId xmlns:a16="http://schemas.microsoft.com/office/drawing/2014/main" id="{08565A30-DE00-6A5C-EC4F-918438F81608}"/>
                </a:ext>
              </a:extLst>
            </p:cNvPr>
            <p:cNvSpPr/>
            <p:nvPr/>
          </p:nvSpPr>
          <p:spPr>
            <a:xfrm>
              <a:off x="601021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3" name="Cruz 72">
              <a:extLst>
                <a:ext uri="{FF2B5EF4-FFF2-40B4-BE49-F238E27FC236}">
                  <a16:creationId xmlns:a16="http://schemas.microsoft.com/office/drawing/2014/main" id="{FA4B6244-07E8-6759-5DC8-AF1CB5E14B26}"/>
                </a:ext>
              </a:extLst>
            </p:cNvPr>
            <p:cNvSpPr/>
            <p:nvPr/>
          </p:nvSpPr>
          <p:spPr>
            <a:xfrm>
              <a:off x="857312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4" name="Cruz 73">
              <a:extLst>
                <a:ext uri="{FF2B5EF4-FFF2-40B4-BE49-F238E27FC236}">
                  <a16:creationId xmlns:a16="http://schemas.microsoft.com/office/drawing/2014/main" id="{28FCC53B-039C-DCA1-F3A7-DEC14F1CABE0}"/>
                </a:ext>
              </a:extLst>
            </p:cNvPr>
            <p:cNvSpPr/>
            <p:nvPr/>
          </p:nvSpPr>
          <p:spPr>
            <a:xfrm>
              <a:off x="1113603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5" name="Cruz 74">
              <a:extLst>
                <a:ext uri="{FF2B5EF4-FFF2-40B4-BE49-F238E27FC236}">
                  <a16:creationId xmlns:a16="http://schemas.microsoft.com/office/drawing/2014/main" id="{048247FA-6A5C-2EF3-A3DD-E53021D7B95D}"/>
                </a:ext>
              </a:extLst>
            </p:cNvPr>
            <p:cNvSpPr/>
            <p:nvPr/>
          </p:nvSpPr>
          <p:spPr>
            <a:xfrm>
              <a:off x="1369894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6" name="Cruz 75">
              <a:extLst>
                <a:ext uri="{FF2B5EF4-FFF2-40B4-BE49-F238E27FC236}">
                  <a16:creationId xmlns:a16="http://schemas.microsoft.com/office/drawing/2014/main" id="{21071CAA-FA28-DEF7-8EA7-28AAEAFFD1B0}"/>
                </a:ext>
              </a:extLst>
            </p:cNvPr>
            <p:cNvSpPr/>
            <p:nvPr/>
          </p:nvSpPr>
          <p:spPr>
            <a:xfrm>
              <a:off x="1626185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7" name="Cruz 76">
              <a:extLst>
                <a:ext uri="{FF2B5EF4-FFF2-40B4-BE49-F238E27FC236}">
                  <a16:creationId xmlns:a16="http://schemas.microsoft.com/office/drawing/2014/main" id="{1D586383-5AD9-5EBF-A5DE-D4A0EDF2B725}"/>
                </a:ext>
              </a:extLst>
            </p:cNvPr>
            <p:cNvSpPr/>
            <p:nvPr/>
          </p:nvSpPr>
          <p:spPr>
            <a:xfrm>
              <a:off x="344730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8" name="Cruz 77">
              <a:extLst>
                <a:ext uri="{FF2B5EF4-FFF2-40B4-BE49-F238E27FC236}">
                  <a16:creationId xmlns:a16="http://schemas.microsoft.com/office/drawing/2014/main" id="{FF23778A-01B8-F330-5A12-F0556ED6142A}"/>
                </a:ext>
              </a:extLst>
            </p:cNvPr>
            <p:cNvSpPr/>
            <p:nvPr/>
          </p:nvSpPr>
          <p:spPr>
            <a:xfrm>
              <a:off x="601021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9" name="Cruz 78">
              <a:extLst>
                <a:ext uri="{FF2B5EF4-FFF2-40B4-BE49-F238E27FC236}">
                  <a16:creationId xmlns:a16="http://schemas.microsoft.com/office/drawing/2014/main" id="{8DD7035C-8C35-0DD9-5191-FAA2045EB77F}"/>
                </a:ext>
              </a:extLst>
            </p:cNvPr>
            <p:cNvSpPr/>
            <p:nvPr/>
          </p:nvSpPr>
          <p:spPr>
            <a:xfrm>
              <a:off x="857312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80" name="Cruz 79">
              <a:extLst>
                <a:ext uri="{FF2B5EF4-FFF2-40B4-BE49-F238E27FC236}">
                  <a16:creationId xmlns:a16="http://schemas.microsoft.com/office/drawing/2014/main" id="{13930205-046C-8036-7041-B66C72995008}"/>
                </a:ext>
              </a:extLst>
            </p:cNvPr>
            <p:cNvSpPr/>
            <p:nvPr/>
          </p:nvSpPr>
          <p:spPr>
            <a:xfrm>
              <a:off x="1113603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81" name="Cruz 80">
              <a:extLst>
                <a:ext uri="{FF2B5EF4-FFF2-40B4-BE49-F238E27FC236}">
                  <a16:creationId xmlns:a16="http://schemas.microsoft.com/office/drawing/2014/main" id="{A4AAB5DA-B9F8-706F-928F-762A92AA5BF5}"/>
                </a:ext>
              </a:extLst>
            </p:cNvPr>
            <p:cNvSpPr/>
            <p:nvPr/>
          </p:nvSpPr>
          <p:spPr>
            <a:xfrm>
              <a:off x="1369894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82" name="Cruz 81">
              <a:extLst>
                <a:ext uri="{FF2B5EF4-FFF2-40B4-BE49-F238E27FC236}">
                  <a16:creationId xmlns:a16="http://schemas.microsoft.com/office/drawing/2014/main" id="{B3A08359-1210-A742-0C67-7BD96551E2C7}"/>
                </a:ext>
              </a:extLst>
            </p:cNvPr>
            <p:cNvSpPr/>
            <p:nvPr/>
          </p:nvSpPr>
          <p:spPr>
            <a:xfrm>
              <a:off x="1626185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AEC5BCA-ADCC-144A-98DD-4D62443C4C26}"/>
              </a:ext>
            </a:extLst>
          </p:cNvPr>
          <p:cNvSpPr txBox="1"/>
          <p:nvPr/>
        </p:nvSpPr>
        <p:spPr>
          <a:xfrm>
            <a:off x="1941230" y="1226082"/>
            <a:ext cx="3669274" cy="2769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pt-BR" sz="36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579.865.991,76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pt-BR" sz="36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069D101B-5DA9-A945-035C-1EB6F202CB96}"/>
              </a:ext>
            </a:extLst>
          </p:cNvPr>
          <p:cNvSpPr txBox="1"/>
          <p:nvPr/>
        </p:nvSpPr>
        <p:spPr>
          <a:xfrm>
            <a:off x="217846" y="1323849"/>
            <a:ext cx="1338508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ATIVOS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TOTAIS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F471788D-341B-BA8A-EB8D-6C11C59C1FAE}"/>
              </a:ext>
            </a:extLst>
          </p:cNvPr>
          <p:cNvSpPr txBox="1"/>
          <p:nvPr/>
        </p:nvSpPr>
        <p:spPr>
          <a:xfrm>
            <a:off x="196283" y="2264451"/>
            <a:ext cx="2196114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OPERAÇÕES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DE CRÉDITO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51CD5DA6-B285-1E96-C185-10B8230C941F}"/>
              </a:ext>
            </a:extLst>
          </p:cNvPr>
          <p:cNvSpPr txBox="1"/>
          <p:nvPr/>
        </p:nvSpPr>
        <p:spPr>
          <a:xfrm>
            <a:off x="196283" y="3245646"/>
            <a:ext cx="2050241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DEPÓSITOS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TOTAIS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DE238B73-A813-C6AC-40A2-4FC40A2FDC7A}"/>
              </a:ext>
            </a:extLst>
          </p:cNvPr>
          <p:cNvSpPr txBox="1"/>
          <p:nvPr/>
        </p:nvSpPr>
        <p:spPr>
          <a:xfrm>
            <a:off x="6518178" y="1330647"/>
            <a:ext cx="1328890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FUNDO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DE RESERVA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43A0D4B7-AAA2-2438-84C3-007442497229}"/>
              </a:ext>
            </a:extLst>
          </p:cNvPr>
          <p:cNvCxnSpPr>
            <a:cxnSpLocks/>
          </p:cNvCxnSpPr>
          <p:nvPr/>
        </p:nvCxnSpPr>
        <p:spPr>
          <a:xfrm>
            <a:off x="216187" y="4969875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71ED7F32-10F1-F5B8-3541-FF9317EC37C1}"/>
              </a:ext>
            </a:extLst>
          </p:cNvPr>
          <p:cNvCxnSpPr>
            <a:cxnSpLocks/>
          </p:cNvCxnSpPr>
          <p:nvPr/>
        </p:nvCxnSpPr>
        <p:spPr>
          <a:xfrm>
            <a:off x="216187" y="3981997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Conector Reto 110">
            <a:extLst>
              <a:ext uri="{FF2B5EF4-FFF2-40B4-BE49-F238E27FC236}">
                <a16:creationId xmlns:a16="http://schemas.microsoft.com/office/drawing/2014/main" id="{071FE956-F940-00E9-6E5D-FDADC84FD151}"/>
              </a:ext>
            </a:extLst>
          </p:cNvPr>
          <p:cNvCxnSpPr>
            <a:cxnSpLocks/>
          </p:cNvCxnSpPr>
          <p:nvPr/>
        </p:nvCxnSpPr>
        <p:spPr>
          <a:xfrm>
            <a:off x="216187" y="2994118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AB425E28-C3B0-8D5D-9BF0-B4F53C3F7129}"/>
              </a:ext>
            </a:extLst>
          </p:cNvPr>
          <p:cNvCxnSpPr>
            <a:cxnSpLocks/>
          </p:cNvCxnSpPr>
          <p:nvPr/>
        </p:nvCxnSpPr>
        <p:spPr>
          <a:xfrm>
            <a:off x="216187" y="2006240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9736BB1C-4094-931B-0B75-89AB7E0E77F4}"/>
              </a:ext>
            </a:extLst>
          </p:cNvPr>
          <p:cNvSpPr/>
          <p:nvPr/>
        </p:nvSpPr>
        <p:spPr>
          <a:xfrm>
            <a:off x="1396256" y="540720"/>
            <a:ext cx="2832495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i="1" u="sng" cap="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Janeiro/2026</a:t>
            </a:r>
            <a:endParaRPr lang="pt-BR" sz="2000" b="1" i="1" u="sng" cap="all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06C5FE3-B86B-226A-6409-00392E6E7CC5}"/>
              </a:ext>
            </a:extLst>
          </p:cNvPr>
          <p:cNvSpPr txBox="1"/>
          <p:nvPr/>
        </p:nvSpPr>
        <p:spPr>
          <a:xfrm>
            <a:off x="2267233" y="1645887"/>
            <a:ext cx="324726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265.260.842,96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F42895-EA58-B84A-40FA-131F80149475}"/>
              </a:ext>
            </a:extLst>
          </p:cNvPr>
          <p:cNvSpPr txBox="1"/>
          <p:nvPr/>
        </p:nvSpPr>
        <p:spPr>
          <a:xfrm>
            <a:off x="2458437" y="2669628"/>
            <a:ext cx="30457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478.609.582,58  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pt-BR" sz="3600" b="1" i="1" dirty="0">
              <a:solidFill>
                <a:srgbClr val="00A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BF3E71-A114-1755-ACB1-2CA858673207}"/>
              </a:ext>
            </a:extLst>
          </p:cNvPr>
          <p:cNvSpPr txBox="1"/>
          <p:nvPr/>
        </p:nvSpPr>
        <p:spPr>
          <a:xfrm>
            <a:off x="2723823" y="3701984"/>
            <a:ext cx="2780321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800" b="1" i="0" u="none" strike="noStrike" dirty="0">
                <a:solidFill>
                  <a:srgbClr val="002060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</a:rPr>
              <a:t> </a:t>
            </a:r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40.948.122,91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800" b="1" i="0" u="none" strike="noStrike" dirty="0">
                <a:solidFill>
                  <a:srgbClr val="002060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</a:rPr>
              <a:t> </a:t>
            </a:r>
            <a:endParaRPr lang="pt-BR" sz="35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C82C2EE-F0B2-59F7-81F2-05A7B0F1B809}"/>
              </a:ext>
            </a:extLst>
          </p:cNvPr>
          <p:cNvSpPr txBox="1"/>
          <p:nvPr/>
        </p:nvSpPr>
        <p:spPr>
          <a:xfrm>
            <a:off x="120864" y="4257645"/>
            <a:ext cx="1585370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CAPITAL 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SOCIAL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cxnSp>
        <p:nvCxnSpPr>
          <p:cNvPr id="15" name="Conector Reto 111">
            <a:extLst>
              <a:ext uri="{FF2B5EF4-FFF2-40B4-BE49-F238E27FC236}">
                <a16:creationId xmlns:a16="http://schemas.microsoft.com/office/drawing/2014/main" id="{56ADF762-5514-F134-5061-C4C2817E5B53}"/>
              </a:ext>
            </a:extLst>
          </p:cNvPr>
          <p:cNvCxnSpPr>
            <a:cxnSpLocks/>
          </p:cNvCxnSpPr>
          <p:nvPr/>
        </p:nvCxnSpPr>
        <p:spPr>
          <a:xfrm>
            <a:off x="6518179" y="2004484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B246B32-7EE3-8A05-ADC2-87634C861B4E}"/>
              </a:ext>
            </a:extLst>
          </p:cNvPr>
          <p:cNvSpPr txBox="1"/>
          <p:nvPr/>
        </p:nvSpPr>
        <p:spPr>
          <a:xfrm>
            <a:off x="6470820" y="2233144"/>
            <a:ext cx="2358018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PATRIMÔNIO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LÍQUIDO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cxnSp>
        <p:nvCxnSpPr>
          <p:cNvPr id="17" name="Conector Reto 110">
            <a:extLst>
              <a:ext uri="{FF2B5EF4-FFF2-40B4-BE49-F238E27FC236}">
                <a16:creationId xmlns:a16="http://schemas.microsoft.com/office/drawing/2014/main" id="{0065BFB4-B36C-D8E2-6D5D-836635DCE472}"/>
              </a:ext>
            </a:extLst>
          </p:cNvPr>
          <p:cNvCxnSpPr>
            <a:cxnSpLocks/>
          </p:cNvCxnSpPr>
          <p:nvPr/>
        </p:nvCxnSpPr>
        <p:spPr>
          <a:xfrm>
            <a:off x="6518179" y="2994118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to 110">
            <a:extLst>
              <a:ext uri="{FF2B5EF4-FFF2-40B4-BE49-F238E27FC236}">
                <a16:creationId xmlns:a16="http://schemas.microsoft.com/office/drawing/2014/main" id="{5CB421DB-ACCA-28B0-9767-18ED0C30A91D}"/>
              </a:ext>
            </a:extLst>
          </p:cNvPr>
          <p:cNvCxnSpPr>
            <a:cxnSpLocks/>
          </p:cNvCxnSpPr>
          <p:nvPr/>
        </p:nvCxnSpPr>
        <p:spPr>
          <a:xfrm>
            <a:off x="6360363" y="3981997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to 110">
            <a:extLst>
              <a:ext uri="{FF2B5EF4-FFF2-40B4-BE49-F238E27FC236}">
                <a16:creationId xmlns:a16="http://schemas.microsoft.com/office/drawing/2014/main" id="{E209092A-6509-68CB-AA11-FFAC08D69B2E}"/>
              </a:ext>
            </a:extLst>
          </p:cNvPr>
          <p:cNvCxnSpPr>
            <a:cxnSpLocks/>
          </p:cNvCxnSpPr>
          <p:nvPr/>
        </p:nvCxnSpPr>
        <p:spPr>
          <a:xfrm>
            <a:off x="6256921" y="4951162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2989B1-3A7F-A9FB-E492-743522A6E0FF}"/>
              </a:ext>
            </a:extLst>
          </p:cNvPr>
          <p:cNvSpPr txBox="1"/>
          <p:nvPr/>
        </p:nvSpPr>
        <p:spPr>
          <a:xfrm>
            <a:off x="6470820" y="3307787"/>
            <a:ext cx="1492396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RECEITA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MÊS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0EFADEE-1E7A-63EF-C4FF-EF1F15DE939F}"/>
              </a:ext>
            </a:extLst>
          </p:cNvPr>
          <p:cNvSpPr txBox="1"/>
          <p:nvPr/>
        </p:nvSpPr>
        <p:spPr>
          <a:xfrm>
            <a:off x="6459669" y="4194967"/>
            <a:ext cx="1609415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DESPESA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MÊS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DB4A2C9-5E80-A676-53BF-90EB6121341D}"/>
              </a:ext>
            </a:extLst>
          </p:cNvPr>
          <p:cNvSpPr txBox="1"/>
          <p:nvPr/>
        </p:nvSpPr>
        <p:spPr>
          <a:xfrm>
            <a:off x="8964036" y="1251670"/>
            <a:ext cx="277960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48.148.006,76 </a:t>
            </a:r>
          </a:p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35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684326D-1253-CD77-41E6-9C88209C849A}"/>
              </a:ext>
            </a:extLst>
          </p:cNvPr>
          <p:cNvGrpSpPr/>
          <p:nvPr/>
        </p:nvGrpSpPr>
        <p:grpSpPr>
          <a:xfrm>
            <a:off x="4998935" y="164753"/>
            <a:ext cx="712451" cy="452110"/>
            <a:chOff x="344730" y="309123"/>
            <a:chExt cx="1424901" cy="904219"/>
          </a:xfrm>
          <a:solidFill>
            <a:srgbClr val="003641"/>
          </a:solidFill>
        </p:grpSpPr>
        <p:sp>
          <p:nvSpPr>
            <p:cNvPr id="24" name="Cruz 23">
              <a:extLst>
                <a:ext uri="{FF2B5EF4-FFF2-40B4-BE49-F238E27FC236}">
                  <a16:creationId xmlns:a16="http://schemas.microsoft.com/office/drawing/2014/main" id="{EDD1C49C-1815-7921-FB50-BA999655F4D8}"/>
                </a:ext>
              </a:extLst>
            </p:cNvPr>
            <p:cNvSpPr/>
            <p:nvPr/>
          </p:nvSpPr>
          <p:spPr>
            <a:xfrm>
              <a:off x="344730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26" name="Cruz 25">
              <a:extLst>
                <a:ext uri="{FF2B5EF4-FFF2-40B4-BE49-F238E27FC236}">
                  <a16:creationId xmlns:a16="http://schemas.microsoft.com/office/drawing/2014/main" id="{C5357087-56C0-6A76-E790-94E3A395F878}"/>
                </a:ext>
              </a:extLst>
            </p:cNvPr>
            <p:cNvSpPr/>
            <p:nvPr/>
          </p:nvSpPr>
          <p:spPr>
            <a:xfrm>
              <a:off x="601021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27" name="Cruz 26">
              <a:extLst>
                <a:ext uri="{FF2B5EF4-FFF2-40B4-BE49-F238E27FC236}">
                  <a16:creationId xmlns:a16="http://schemas.microsoft.com/office/drawing/2014/main" id="{7A6EDC0F-CD5B-93BD-549D-C5E641E010C2}"/>
                </a:ext>
              </a:extLst>
            </p:cNvPr>
            <p:cNvSpPr/>
            <p:nvPr/>
          </p:nvSpPr>
          <p:spPr>
            <a:xfrm>
              <a:off x="857312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28" name="Cruz 27">
              <a:extLst>
                <a:ext uri="{FF2B5EF4-FFF2-40B4-BE49-F238E27FC236}">
                  <a16:creationId xmlns:a16="http://schemas.microsoft.com/office/drawing/2014/main" id="{6D32F6FD-B811-5F34-3844-D49948B35686}"/>
                </a:ext>
              </a:extLst>
            </p:cNvPr>
            <p:cNvSpPr/>
            <p:nvPr/>
          </p:nvSpPr>
          <p:spPr>
            <a:xfrm>
              <a:off x="1113603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29" name="Cruz 28">
              <a:extLst>
                <a:ext uri="{FF2B5EF4-FFF2-40B4-BE49-F238E27FC236}">
                  <a16:creationId xmlns:a16="http://schemas.microsoft.com/office/drawing/2014/main" id="{56D130C1-6A0C-2B45-A2B1-D27A349B558A}"/>
                </a:ext>
              </a:extLst>
            </p:cNvPr>
            <p:cNvSpPr/>
            <p:nvPr/>
          </p:nvSpPr>
          <p:spPr>
            <a:xfrm>
              <a:off x="1369894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0" name="Cruz 29">
              <a:extLst>
                <a:ext uri="{FF2B5EF4-FFF2-40B4-BE49-F238E27FC236}">
                  <a16:creationId xmlns:a16="http://schemas.microsoft.com/office/drawing/2014/main" id="{4005194F-B444-027F-8FDC-865B0B2C2E42}"/>
                </a:ext>
              </a:extLst>
            </p:cNvPr>
            <p:cNvSpPr/>
            <p:nvPr/>
          </p:nvSpPr>
          <p:spPr>
            <a:xfrm>
              <a:off x="1626185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5" name="Cruz 34">
              <a:extLst>
                <a:ext uri="{FF2B5EF4-FFF2-40B4-BE49-F238E27FC236}">
                  <a16:creationId xmlns:a16="http://schemas.microsoft.com/office/drawing/2014/main" id="{712277FC-D95E-60BB-DC4E-610608B65BBB}"/>
                </a:ext>
              </a:extLst>
            </p:cNvPr>
            <p:cNvSpPr/>
            <p:nvPr/>
          </p:nvSpPr>
          <p:spPr>
            <a:xfrm>
              <a:off x="344730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6" name="Cruz 35">
              <a:extLst>
                <a:ext uri="{FF2B5EF4-FFF2-40B4-BE49-F238E27FC236}">
                  <a16:creationId xmlns:a16="http://schemas.microsoft.com/office/drawing/2014/main" id="{9EB6A448-0E2B-C996-2CF9-58D66706E39E}"/>
                </a:ext>
              </a:extLst>
            </p:cNvPr>
            <p:cNvSpPr/>
            <p:nvPr/>
          </p:nvSpPr>
          <p:spPr>
            <a:xfrm>
              <a:off x="601021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8" name="Cruz 37">
              <a:extLst>
                <a:ext uri="{FF2B5EF4-FFF2-40B4-BE49-F238E27FC236}">
                  <a16:creationId xmlns:a16="http://schemas.microsoft.com/office/drawing/2014/main" id="{45CBA6DB-EAAC-DC2B-6D1F-DF73C388FFFC}"/>
                </a:ext>
              </a:extLst>
            </p:cNvPr>
            <p:cNvSpPr/>
            <p:nvPr/>
          </p:nvSpPr>
          <p:spPr>
            <a:xfrm>
              <a:off x="857312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9" name="Cruz 38">
              <a:extLst>
                <a:ext uri="{FF2B5EF4-FFF2-40B4-BE49-F238E27FC236}">
                  <a16:creationId xmlns:a16="http://schemas.microsoft.com/office/drawing/2014/main" id="{17E7A70A-E56E-6E98-A99B-AF679649E663}"/>
                </a:ext>
              </a:extLst>
            </p:cNvPr>
            <p:cNvSpPr/>
            <p:nvPr/>
          </p:nvSpPr>
          <p:spPr>
            <a:xfrm>
              <a:off x="1113603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0" name="Cruz 39">
              <a:extLst>
                <a:ext uri="{FF2B5EF4-FFF2-40B4-BE49-F238E27FC236}">
                  <a16:creationId xmlns:a16="http://schemas.microsoft.com/office/drawing/2014/main" id="{DEF12822-5A39-7E5E-0FAD-89610B6372AE}"/>
                </a:ext>
              </a:extLst>
            </p:cNvPr>
            <p:cNvSpPr/>
            <p:nvPr/>
          </p:nvSpPr>
          <p:spPr>
            <a:xfrm>
              <a:off x="1369894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1" name="Cruz 40">
              <a:extLst>
                <a:ext uri="{FF2B5EF4-FFF2-40B4-BE49-F238E27FC236}">
                  <a16:creationId xmlns:a16="http://schemas.microsoft.com/office/drawing/2014/main" id="{CAC7A4F2-09B3-C68E-54C3-ED03D1A15E15}"/>
                </a:ext>
              </a:extLst>
            </p:cNvPr>
            <p:cNvSpPr/>
            <p:nvPr/>
          </p:nvSpPr>
          <p:spPr>
            <a:xfrm>
              <a:off x="1626185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2" name="Cruz 41">
              <a:extLst>
                <a:ext uri="{FF2B5EF4-FFF2-40B4-BE49-F238E27FC236}">
                  <a16:creationId xmlns:a16="http://schemas.microsoft.com/office/drawing/2014/main" id="{E3A383EF-375F-69B1-7E54-D62E0E6C9546}"/>
                </a:ext>
              </a:extLst>
            </p:cNvPr>
            <p:cNvSpPr/>
            <p:nvPr/>
          </p:nvSpPr>
          <p:spPr>
            <a:xfrm>
              <a:off x="344730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4" name="Cruz 43">
              <a:extLst>
                <a:ext uri="{FF2B5EF4-FFF2-40B4-BE49-F238E27FC236}">
                  <a16:creationId xmlns:a16="http://schemas.microsoft.com/office/drawing/2014/main" id="{2EB157BC-181D-165E-D51C-9966C5D8A1C3}"/>
                </a:ext>
              </a:extLst>
            </p:cNvPr>
            <p:cNvSpPr/>
            <p:nvPr/>
          </p:nvSpPr>
          <p:spPr>
            <a:xfrm>
              <a:off x="601021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6" name="Cruz 45">
              <a:extLst>
                <a:ext uri="{FF2B5EF4-FFF2-40B4-BE49-F238E27FC236}">
                  <a16:creationId xmlns:a16="http://schemas.microsoft.com/office/drawing/2014/main" id="{8D6851AC-DC32-931C-AE62-489121B728E1}"/>
                </a:ext>
              </a:extLst>
            </p:cNvPr>
            <p:cNvSpPr/>
            <p:nvPr/>
          </p:nvSpPr>
          <p:spPr>
            <a:xfrm>
              <a:off x="857312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7" name="Cruz 46">
              <a:extLst>
                <a:ext uri="{FF2B5EF4-FFF2-40B4-BE49-F238E27FC236}">
                  <a16:creationId xmlns:a16="http://schemas.microsoft.com/office/drawing/2014/main" id="{A4E9C5EB-8FD1-752C-8F53-938D1B5FF170}"/>
                </a:ext>
              </a:extLst>
            </p:cNvPr>
            <p:cNvSpPr/>
            <p:nvPr/>
          </p:nvSpPr>
          <p:spPr>
            <a:xfrm>
              <a:off x="1113603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8" name="Cruz 47">
              <a:extLst>
                <a:ext uri="{FF2B5EF4-FFF2-40B4-BE49-F238E27FC236}">
                  <a16:creationId xmlns:a16="http://schemas.microsoft.com/office/drawing/2014/main" id="{848B1A58-B856-FFB1-D5D2-A96B3F9A5085}"/>
                </a:ext>
              </a:extLst>
            </p:cNvPr>
            <p:cNvSpPr/>
            <p:nvPr/>
          </p:nvSpPr>
          <p:spPr>
            <a:xfrm>
              <a:off x="1369894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1" name="Cruz 50">
              <a:extLst>
                <a:ext uri="{FF2B5EF4-FFF2-40B4-BE49-F238E27FC236}">
                  <a16:creationId xmlns:a16="http://schemas.microsoft.com/office/drawing/2014/main" id="{B7282F19-BD8E-3724-6025-4A18DE88C663}"/>
                </a:ext>
              </a:extLst>
            </p:cNvPr>
            <p:cNvSpPr/>
            <p:nvPr/>
          </p:nvSpPr>
          <p:spPr>
            <a:xfrm>
              <a:off x="1626185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2" name="Cruz 51">
              <a:extLst>
                <a:ext uri="{FF2B5EF4-FFF2-40B4-BE49-F238E27FC236}">
                  <a16:creationId xmlns:a16="http://schemas.microsoft.com/office/drawing/2014/main" id="{B2493603-3A27-68B0-D3CC-C7B1BEE53565}"/>
                </a:ext>
              </a:extLst>
            </p:cNvPr>
            <p:cNvSpPr/>
            <p:nvPr/>
          </p:nvSpPr>
          <p:spPr>
            <a:xfrm>
              <a:off x="344730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3" name="Cruz 52">
              <a:extLst>
                <a:ext uri="{FF2B5EF4-FFF2-40B4-BE49-F238E27FC236}">
                  <a16:creationId xmlns:a16="http://schemas.microsoft.com/office/drawing/2014/main" id="{7553DD8B-EB29-E46C-8E37-205830EB64D1}"/>
                </a:ext>
              </a:extLst>
            </p:cNvPr>
            <p:cNvSpPr/>
            <p:nvPr/>
          </p:nvSpPr>
          <p:spPr>
            <a:xfrm>
              <a:off x="601021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4" name="Cruz 53">
              <a:extLst>
                <a:ext uri="{FF2B5EF4-FFF2-40B4-BE49-F238E27FC236}">
                  <a16:creationId xmlns:a16="http://schemas.microsoft.com/office/drawing/2014/main" id="{71CD4F3F-ED1F-A714-D7C4-125AB21369A3}"/>
                </a:ext>
              </a:extLst>
            </p:cNvPr>
            <p:cNvSpPr/>
            <p:nvPr/>
          </p:nvSpPr>
          <p:spPr>
            <a:xfrm>
              <a:off x="857312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8" name="Cruz 57">
              <a:extLst>
                <a:ext uri="{FF2B5EF4-FFF2-40B4-BE49-F238E27FC236}">
                  <a16:creationId xmlns:a16="http://schemas.microsoft.com/office/drawing/2014/main" id="{DED9C748-6941-9317-3ECC-65EC66745659}"/>
                </a:ext>
              </a:extLst>
            </p:cNvPr>
            <p:cNvSpPr/>
            <p:nvPr/>
          </p:nvSpPr>
          <p:spPr>
            <a:xfrm>
              <a:off x="1113603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9" name="Cruz 58">
              <a:extLst>
                <a:ext uri="{FF2B5EF4-FFF2-40B4-BE49-F238E27FC236}">
                  <a16:creationId xmlns:a16="http://schemas.microsoft.com/office/drawing/2014/main" id="{BA2E8A38-1DCD-4A6B-1E9C-E0602574858B}"/>
                </a:ext>
              </a:extLst>
            </p:cNvPr>
            <p:cNvSpPr/>
            <p:nvPr/>
          </p:nvSpPr>
          <p:spPr>
            <a:xfrm>
              <a:off x="1369894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0" name="Cruz 59">
              <a:extLst>
                <a:ext uri="{FF2B5EF4-FFF2-40B4-BE49-F238E27FC236}">
                  <a16:creationId xmlns:a16="http://schemas.microsoft.com/office/drawing/2014/main" id="{96D9D664-0F3A-8057-6056-AF8F872A196B}"/>
                </a:ext>
              </a:extLst>
            </p:cNvPr>
            <p:cNvSpPr/>
            <p:nvPr/>
          </p:nvSpPr>
          <p:spPr>
            <a:xfrm>
              <a:off x="1626185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6E741DDA-18D4-14FC-5919-D1211CFDDF0A}"/>
              </a:ext>
            </a:extLst>
          </p:cNvPr>
          <p:cNvSpPr txBox="1"/>
          <p:nvPr/>
        </p:nvSpPr>
        <p:spPr>
          <a:xfrm>
            <a:off x="8618940" y="1606951"/>
            <a:ext cx="3124703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93.220.416,73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highlight>
                  <a:srgbClr val="008080"/>
                </a:highlight>
                <a:latin typeface="Calibri" panose="020F0502020204030204" pitchFamily="34" charset="0"/>
              </a:rPr>
              <a:t>  </a:t>
            </a:r>
            <a:endParaRPr lang="pt-BR" sz="35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C14A4045-2DEF-3D85-6A72-F2929D8CA9AA}"/>
              </a:ext>
            </a:extLst>
          </p:cNvPr>
          <p:cNvSpPr txBox="1"/>
          <p:nvPr/>
        </p:nvSpPr>
        <p:spPr>
          <a:xfrm>
            <a:off x="8798515" y="3134208"/>
            <a:ext cx="284717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3200" b="1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i="1" dirty="0"/>
              <a:t>   9.028.441,36 </a:t>
            </a:r>
          </a:p>
          <a:p>
            <a:r>
              <a:rPr lang="pt-BR" sz="3600" i="1" dirty="0"/>
              <a:t> </a:t>
            </a:r>
          </a:p>
          <a:p>
            <a:r>
              <a:rPr lang="pt-BR" sz="3600" i="1" dirty="0"/>
              <a:t> </a:t>
            </a:r>
          </a:p>
          <a:p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29D9E8AC-853D-A68C-3B2C-D861E362AEB1}"/>
              </a:ext>
            </a:extLst>
          </p:cNvPr>
          <p:cNvSpPr txBox="1"/>
          <p:nvPr/>
        </p:nvSpPr>
        <p:spPr>
          <a:xfrm>
            <a:off x="8871887" y="3581882"/>
            <a:ext cx="276831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3200" b="1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i="1" dirty="0"/>
              <a:t>  </a:t>
            </a:r>
            <a:r>
              <a:rPr lang="pt-BR" dirty="0"/>
              <a:t> </a:t>
            </a:r>
            <a:r>
              <a:rPr lang="pt-BR" sz="3600" dirty="0"/>
              <a:t> 8.040.645,25 </a:t>
            </a:r>
          </a:p>
          <a:p>
            <a:r>
              <a:rPr lang="pt-BR" dirty="0"/>
              <a:t> </a:t>
            </a:r>
            <a:r>
              <a:rPr lang="pt-BR" sz="3600" i="1" dirty="0"/>
              <a:t> </a:t>
            </a:r>
          </a:p>
          <a:p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endParaRPr lang="pt-BR" dirty="0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53D24790-E40A-6924-B87C-3E9A63264005}"/>
              </a:ext>
            </a:extLst>
          </p:cNvPr>
          <p:cNvSpPr txBox="1"/>
          <p:nvPr/>
        </p:nvSpPr>
        <p:spPr>
          <a:xfrm>
            <a:off x="6454860" y="5200517"/>
            <a:ext cx="1455527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SOBRAS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MÊS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cxnSp>
        <p:nvCxnSpPr>
          <p:cNvPr id="85" name="Conector Reto 108">
            <a:extLst>
              <a:ext uri="{FF2B5EF4-FFF2-40B4-BE49-F238E27FC236}">
                <a16:creationId xmlns:a16="http://schemas.microsoft.com/office/drawing/2014/main" id="{1D542708-9A54-3212-4710-154ADA184F02}"/>
              </a:ext>
            </a:extLst>
          </p:cNvPr>
          <p:cNvCxnSpPr>
            <a:cxnSpLocks/>
          </p:cNvCxnSpPr>
          <p:nvPr/>
        </p:nvCxnSpPr>
        <p:spPr>
          <a:xfrm>
            <a:off x="120864" y="6036675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Oval 185">
            <a:extLst>
              <a:ext uri="{FF2B5EF4-FFF2-40B4-BE49-F238E27FC236}">
                <a16:creationId xmlns:a16="http://schemas.microsoft.com/office/drawing/2014/main" id="{C25510EA-971A-3275-2D77-66E25238F428}"/>
              </a:ext>
            </a:extLst>
          </p:cNvPr>
          <p:cNvSpPr/>
          <p:nvPr/>
        </p:nvSpPr>
        <p:spPr>
          <a:xfrm>
            <a:off x="10874477" y="111612"/>
            <a:ext cx="999490" cy="934447"/>
          </a:xfrm>
          <a:prstGeom prst="ellipse">
            <a:avLst/>
          </a:prstGeom>
          <a:solidFill>
            <a:srgbClr val="003641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87" name="Conector Reto 108">
            <a:extLst>
              <a:ext uri="{FF2B5EF4-FFF2-40B4-BE49-F238E27FC236}">
                <a16:creationId xmlns:a16="http://schemas.microsoft.com/office/drawing/2014/main" id="{1ED6D066-5322-1F9C-CAA0-239C1EA6FD13}"/>
              </a:ext>
            </a:extLst>
          </p:cNvPr>
          <p:cNvCxnSpPr>
            <a:cxnSpLocks/>
          </p:cNvCxnSpPr>
          <p:nvPr/>
        </p:nvCxnSpPr>
        <p:spPr>
          <a:xfrm>
            <a:off x="6293874" y="6036675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27B0A840-ED4B-8767-535C-B5557F1F76C5}"/>
              </a:ext>
            </a:extLst>
          </p:cNvPr>
          <p:cNvSpPr txBox="1"/>
          <p:nvPr/>
        </p:nvSpPr>
        <p:spPr>
          <a:xfrm>
            <a:off x="8773933" y="5051472"/>
            <a:ext cx="2817379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3200" b="1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   </a:t>
            </a:r>
            <a:r>
              <a:rPr lang="pt-BR" sz="3600" i="1" dirty="0"/>
              <a:t>    987.796,11 </a:t>
            </a:r>
          </a:p>
          <a:p>
            <a:r>
              <a:rPr lang="pt-BR" sz="3600" i="1" dirty="0"/>
              <a:t> </a:t>
            </a:r>
          </a:p>
          <a:p>
            <a:r>
              <a:rPr lang="pt-BR" sz="3600" i="1" dirty="0"/>
              <a:t> </a:t>
            </a:r>
          </a:p>
          <a:p>
            <a:r>
              <a:rPr lang="pt-BR" sz="3600" i="1" dirty="0"/>
              <a:t> </a:t>
            </a:r>
          </a:p>
          <a:p>
            <a:r>
              <a:rPr lang="pt-BR" sz="2000" dirty="0"/>
              <a:t> </a:t>
            </a:r>
            <a:r>
              <a:rPr lang="pt-BR" dirty="0"/>
              <a:t>  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28C5A0F4-6F8D-2F82-BD2D-BDC32147039E}"/>
              </a:ext>
            </a:extLst>
          </p:cNvPr>
          <p:cNvSpPr txBox="1"/>
          <p:nvPr/>
        </p:nvSpPr>
        <p:spPr>
          <a:xfrm>
            <a:off x="163148" y="5227856"/>
            <a:ext cx="1633460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QUADRO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SOCIAL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0C74B76C-F3C2-4351-8936-AEF3EA5F4D70}"/>
              </a:ext>
            </a:extLst>
          </p:cNvPr>
          <p:cNvSpPr txBox="1"/>
          <p:nvPr/>
        </p:nvSpPr>
        <p:spPr>
          <a:xfrm>
            <a:off x="5546689" y="5155529"/>
            <a:ext cx="9297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pt-BR" sz="3200" b="1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35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780;p22" descr="Uma imagem contendo lata, desenho, placa, computador&#10;&#10;Descrição gerada automaticamente">
            <a:extLst>
              <a:ext uri="{FF2B5EF4-FFF2-40B4-BE49-F238E27FC236}">
                <a16:creationId xmlns:a16="http://schemas.microsoft.com/office/drawing/2014/main" id="{EC5D27C4-43AC-093B-168C-DECE4C9737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9743" y="260117"/>
            <a:ext cx="571764" cy="5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CaixaDeTexto 93">
            <a:extLst>
              <a:ext uri="{FF2B5EF4-FFF2-40B4-BE49-F238E27FC236}">
                <a16:creationId xmlns:a16="http://schemas.microsoft.com/office/drawing/2014/main" id="{27B0A840-ED4B-8767-535C-B5557F1F76C5}"/>
              </a:ext>
            </a:extLst>
          </p:cNvPr>
          <p:cNvSpPr txBox="1"/>
          <p:nvPr/>
        </p:nvSpPr>
        <p:spPr>
          <a:xfrm>
            <a:off x="3890866" y="5204083"/>
            <a:ext cx="156423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14.709</a:t>
            </a:r>
          </a:p>
          <a:p>
            <a:pPr algn="r"/>
            <a:endParaRPr lang="pt-BR" sz="3600" b="1" i="1" u="none" strike="noStrike" dirty="0">
              <a:solidFill>
                <a:srgbClr val="00AE9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t-BR" sz="3600" b="1" i="1" u="none" strike="noStrike" dirty="0">
              <a:solidFill>
                <a:srgbClr val="00AE9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3A5FBE8-B1FA-6452-CF1B-6B95D93C6188}"/>
              </a:ext>
            </a:extLst>
          </p:cNvPr>
          <p:cNvSpPr/>
          <p:nvPr/>
        </p:nvSpPr>
        <p:spPr>
          <a:xfrm>
            <a:off x="-361764" y="0"/>
            <a:ext cx="12383729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208;p8">
            <a:extLst>
              <a:ext uri="{FF2B5EF4-FFF2-40B4-BE49-F238E27FC236}">
                <a16:creationId xmlns:a16="http://schemas.microsoft.com/office/drawing/2014/main" id="{DACEF2A1-7559-6ED6-D74F-EB164544819C}"/>
              </a:ext>
            </a:extLst>
          </p:cNvPr>
          <p:cNvSpPr txBox="1"/>
          <p:nvPr/>
        </p:nvSpPr>
        <p:spPr>
          <a:xfrm>
            <a:off x="581701" y="82886"/>
            <a:ext cx="7498431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Balancete Patrimonial</a:t>
            </a:r>
            <a:endParaRPr sz="30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10428064" y="-141059"/>
            <a:ext cx="2172332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364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 + + + + + + + + + + + + +</a:t>
            </a:r>
            <a:endParaRPr sz="2400" b="0" i="0" u="none" strike="noStrike" cap="none" dirty="0">
              <a:solidFill>
                <a:srgbClr val="00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A6C37B1-453D-DB24-B315-E03005EC9168}"/>
              </a:ext>
            </a:extLst>
          </p:cNvPr>
          <p:cNvCxnSpPr>
            <a:cxnSpLocks/>
          </p:cNvCxnSpPr>
          <p:nvPr/>
        </p:nvCxnSpPr>
        <p:spPr>
          <a:xfrm>
            <a:off x="-157316" y="668593"/>
            <a:ext cx="10300071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Imagem 7" descr="Tabela&#10;&#10;O conteúdo gerado por IA pode estar incorreto.">
            <a:extLst>
              <a:ext uri="{FF2B5EF4-FFF2-40B4-BE49-F238E27FC236}">
                <a16:creationId xmlns:a16="http://schemas.microsoft.com/office/drawing/2014/main" id="{07CA1AC7-E243-B921-1B58-44BDE0D36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36906"/>
            <a:ext cx="6409765" cy="60518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F78C8793-73FD-0052-8246-0F56216C3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F9ACCD-CE96-9888-153C-BC99751A70C6}"/>
              </a:ext>
            </a:extLst>
          </p:cNvPr>
          <p:cNvSpPr/>
          <p:nvPr/>
        </p:nvSpPr>
        <p:spPr>
          <a:xfrm>
            <a:off x="-95865" y="0"/>
            <a:ext cx="12383729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208;p8">
            <a:extLst>
              <a:ext uri="{FF2B5EF4-FFF2-40B4-BE49-F238E27FC236}">
                <a16:creationId xmlns:a16="http://schemas.microsoft.com/office/drawing/2014/main" id="{29EF06C2-4FC2-E834-5C02-5EB13DE5483C}"/>
              </a:ext>
            </a:extLst>
          </p:cNvPr>
          <p:cNvSpPr txBox="1"/>
          <p:nvPr/>
        </p:nvSpPr>
        <p:spPr>
          <a:xfrm>
            <a:off x="-404204" y="58638"/>
            <a:ext cx="7498431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Demonstração de Sobras ou Perdas</a:t>
            </a:r>
            <a:endParaRPr sz="30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0" name="Google Shape;200;p5">
            <a:extLst>
              <a:ext uri="{FF2B5EF4-FFF2-40B4-BE49-F238E27FC236}">
                <a16:creationId xmlns:a16="http://schemas.microsoft.com/office/drawing/2014/main" id="{E7CD1279-4F09-C85A-6851-7A45C3BCFC20}"/>
              </a:ext>
            </a:extLst>
          </p:cNvPr>
          <p:cNvSpPr txBox="1"/>
          <p:nvPr/>
        </p:nvSpPr>
        <p:spPr>
          <a:xfrm>
            <a:off x="10428064" y="-141059"/>
            <a:ext cx="2172332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364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 + + + + + + + + + + + + +</a:t>
            </a:r>
            <a:endParaRPr sz="2400" b="0" i="0" u="none" strike="noStrike" cap="none" dirty="0">
              <a:solidFill>
                <a:srgbClr val="00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022A414-DD8C-D9D3-E41D-30139241EF7C}"/>
              </a:ext>
            </a:extLst>
          </p:cNvPr>
          <p:cNvCxnSpPr>
            <a:cxnSpLocks/>
          </p:cNvCxnSpPr>
          <p:nvPr/>
        </p:nvCxnSpPr>
        <p:spPr>
          <a:xfrm>
            <a:off x="-157316" y="668593"/>
            <a:ext cx="10300071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F249F363-23C3-78F3-AB71-283CCDD9C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54" y="708067"/>
            <a:ext cx="7006851" cy="61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20" descr="Pessoas posando para foto&#10;&#10;Descrição gerada automaticamente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 l="16600" r="16600"/>
          <a:stretch/>
        </p:blipFill>
        <p:spPr>
          <a:xfrm>
            <a:off x="6800850" y="855663"/>
            <a:ext cx="3370263" cy="3370262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727" name="Google Shape;727;p20" descr="Uma imagem contendo pessoa, no interior, mulher, homem&#10;&#10;Descrição gerad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0077" r="20077"/>
          <a:stretch/>
        </p:blipFill>
        <p:spPr>
          <a:xfrm>
            <a:off x="10336213" y="4418013"/>
            <a:ext cx="1581150" cy="1582737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728" name="Google Shape;728;p20"/>
          <p:cNvSpPr/>
          <p:nvPr/>
        </p:nvSpPr>
        <p:spPr>
          <a:xfrm>
            <a:off x="10359095" y="2638003"/>
            <a:ext cx="1581994" cy="1581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364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8589396" y="4406041"/>
            <a:ext cx="1581994" cy="1581994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003641"/>
              </a:gs>
              <a:gs pos="100000">
                <a:srgbClr val="00AE9D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 txBox="1">
            <a:spLocks noGrp="1"/>
          </p:cNvSpPr>
          <p:nvPr>
            <p:ph type="sldNum" idx="12"/>
          </p:nvPr>
        </p:nvSpPr>
        <p:spPr>
          <a:xfrm>
            <a:off x="11849100" y="64880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731" name="Google Shape;731;p20"/>
          <p:cNvSpPr/>
          <p:nvPr/>
        </p:nvSpPr>
        <p:spPr>
          <a:xfrm>
            <a:off x="10359095" y="6174080"/>
            <a:ext cx="1581994" cy="1581994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003641"/>
              </a:gs>
              <a:gs pos="100000">
                <a:srgbClr val="00AE9D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10359095" y="-898073"/>
            <a:ext cx="1581994" cy="1581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AE9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 txBox="1"/>
          <p:nvPr/>
        </p:nvSpPr>
        <p:spPr>
          <a:xfrm>
            <a:off x="2020610" y="4414081"/>
            <a:ext cx="7751100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0" b="1" i="1" dirty="0">
                <a:solidFill>
                  <a:srgbClr val="00AE9D"/>
                </a:solidFill>
              </a:rPr>
              <a:t>Obrigado!</a:t>
            </a:r>
            <a:endParaRPr i="1" dirty="0"/>
          </a:p>
        </p:txBody>
      </p:sp>
      <p:sp>
        <p:nvSpPr>
          <p:cNvPr id="734" name="Google Shape;734;p20"/>
          <p:cNvSpPr txBox="1"/>
          <p:nvPr/>
        </p:nvSpPr>
        <p:spPr>
          <a:xfrm>
            <a:off x="10309321" y="670813"/>
            <a:ext cx="1909928" cy="189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364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</a:t>
            </a:r>
            <a:endParaRPr sz="2400">
              <a:solidFill>
                <a:srgbClr val="00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179236"/>
            <a:ext cx="397522" cy="354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D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1"/>
          <p:cNvSpPr txBox="1"/>
          <p:nvPr/>
        </p:nvSpPr>
        <p:spPr>
          <a:xfrm>
            <a:off x="824524" y="2289960"/>
            <a:ext cx="2101048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364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 + + + + + + + + + + + + +</a:t>
            </a:r>
            <a:endParaRPr sz="2400" dirty="0">
              <a:solidFill>
                <a:srgbClr val="00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2" name="Google Shape;742;p21"/>
          <p:cNvGrpSpPr/>
          <p:nvPr/>
        </p:nvGrpSpPr>
        <p:grpSpPr>
          <a:xfrm>
            <a:off x="3648153" y="2333294"/>
            <a:ext cx="4939361" cy="2191407"/>
            <a:chOff x="3648153" y="2333294"/>
            <a:chExt cx="4939361" cy="2191407"/>
          </a:xfrm>
        </p:grpSpPr>
        <p:pic>
          <p:nvPicPr>
            <p:cNvPr id="743" name="Google Shape;74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48153" y="2333294"/>
              <a:ext cx="4939361" cy="2191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4184" y="2840194"/>
              <a:ext cx="3723551" cy="11776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333</Words>
  <Application>Microsoft Office PowerPoint</Application>
  <PresentationFormat>Widescreen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Avenir Next LT Pro</vt:lpstr>
      <vt:lpstr>Calibri</vt:lpstr>
      <vt:lpstr>Helvetica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Darlisson Pereira Macedo</dc:creator>
  <cp:lastModifiedBy>Gabriel Rodrigues de Carvalho</cp:lastModifiedBy>
  <cp:revision>26</cp:revision>
  <cp:lastPrinted>2026-01-09T18:55:13Z</cp:lastPrinted>
  <dcterms:created xsi:type="dcterms:W3CDTF">2023-11-13T16:30:33Z</dcterms:created>
  <dcterms:modified xsi:type="dcterms:W3CDTF">2026-02-24T15:59:45Z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59b2e0-2ec4-47e6-afc1-6e3f8b684f6a_Enabled">
    <vt:lpwstr>true</vt:lpwstr>
  </property>
  <property fmtid="{D5CDD505-2E9C-101B-9397-08002B2CF9AE}" pid="3" name="MSIP_Label_6459b2e0-2ec4-47e6-afc1-6e3f8b684f6a_SetDate">
    <vt:lpwstr>2023-11-13T16:31:42Z</vt:lpwstr>
  </property>
  <property fmtid="{D5CDD505-2E9C-101B-9397-08002B2CF9AE}" pid="4" name="MSIP_Label_6459b2e0-2ec4-47e6-afc1-6e3f8b684f6a_Method">
    <vt:lpwstr>Privileged</vt:lpwstr>
  </property>
  <property fmtid="{D5CDD505-2E9C-101B-9397-08002B2CF9AE}" pid="5" name="MSIP_Label_6459b2e0-2ec4-47e6-afc1-6e3f8b684f6a_Name">
    <vt:lpwstr>6459b2e0-2ec4-47e6-afc1-6e3f8b684f6a</vt:lpwstr>
  </property>
  <property fmtid="{D5CDD505-2E9C-101B-9397-08002B2CF9AE}" pid="6" name="MSIP_Label_6459b2e0-2ec4-47e6-afc1-6e3f8b684f6a_SiteId">
    <vt:lpwstr>b417b620-2ae9-4a83-ab6c-7fbd828bda1d</vt:lpwstr>
  </property>
  <property fmtid="{D5CDD505-2E9C-101B-9397-08002B2CF9AE}" pid="7" name="MSIP_Label_6459b2e0-2ec4-47e6-afc1-6e3f8b684f6a_ActionId">
    <vt:lpwstr>49cb4894-5611-443b-905f-21aa8dcc29a3</vt:lpwstr>
  </property>
  <property fmtid="{D5CDD505-2E9C-101B-9397-08002B2CF9AE}" pid="8" name="MSIP_Label_6459b2e0-2ec4-47e6-afc1-6e3f8b684f6a_ContentBits">
    <vt:lpwstr>0</vt:lpwstr>
  </property>
  <property fmtid="{D5CDD505-2E9C-101B-9397-08002B2CF9AE}" pid="9" name="ContentTypeId">
    <vt:lpwstr>0x0101008030CE484559CF42B1EF112FEFB46821</vt:lpwstr>
  </property>
  <property fmtid="{D5CDD505-2E9C-101B-9397-08002B2CF9AE}" pid="10" name="MediaServiceImageTags">
    <vt:lpwstr/>
  </property>
</Properties>
</file>