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9" r:id="rId4"/>
    <p:sldId id="280" r:id="rId5"/>
    <p:sldId id="281" r:id="rId6"/>
    <p:sldId id="282" r:id="rId7"/>
    <p:sldId id="286" r:id="rId8"/>
    <p:sldId id="287" r:id="rId9"/>
    <p:sldId id="288" r:id="rId10"/>
    <p:sldId id="289" r:id="rId11"/>
    <p:sldId id="874" r:id="rId12"/>
    <p:sldId id="875" r:id="rId13"/>
    <p:sldId id="876" r:id="rId14"/>
    <p:sldId id="883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41"/>
    <a:srgbClr val="00A091"/>
    <a:srgbClr val="B9D137"/>
    <a:srgbClr val="403F85"/>
    <a:srgbClr val="76B72A"/>
    <a:srgbClr val="4F7E08"/>
    <a:srgbClr val="AB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D821F-A6D0-4D6D-A49B-69475397E04E}" v="4" dt="2025-04-07T12:22:31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08"/>
    <p:restoredTop sz="94918"/>
  </p:normalViewPr>
  <p:slideViewPr>
    <p:cSldViewPr snapToGrid="0" snapToObjects="1">
      <p:cViewPr varScale="1">
        <p:scale>
          <a:sx n="78" d="100"/>
          <a:sy n="78" d="100"/>
        </p:scale>
        <p:origin x="39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3091 - Joao Batista Da Silva Agege" userId="3e380b99-2a75-45d9-8851-78964bc65044" providerId="ADAL" clId="{498D821F-A6D0-4D6D-A49B-69475397E04E}"/>
    <pc:docChg chg="custSel addSld modSld">
      <pc:chgData name="3091 - Joao Batista Da Silva Agege" userId="3e380b99-2a75-45d9-8851-78964bc65044" providerId="ADAL" clId="{498D821F-A6D0-4D6D-A49B-69475397E04E}" dt="2025-04-07T12:25:16.173" v="474" actId="1035"/>
      <pc:docMkLst>
        <pc:docMk/>
      </pc:docMkLst>
      <pc:sldChg chg="addSp delSp modSp mod">
        <pc:chgData name="3091 - Joao Batista Da Silva Agege" userId="3e380b99-2a75-45d9-8851-78964bc65044" providerId="ADAL" clId="{498D821F-A6D0-4D6D-A49B-69475397E04E}" dt="2025-04-04T19:49:20.754" v="71" actId="1036"/>
        <pc:sldMkLst>
          <pc:docMk/>
          <pc:sldMk cId="3223076215" sldId="273"/>
        </pc:sldMkLst>
        <pc:picChg chg="add mod">
          <ac:chgData name="3091 - Joao Batista Da Silva Agege" userId="3e380b99-2a75-45d9-8851-78964bc65044" providerId="ADAL" clId="{498D821F-A6D0-4D6D-A49B-69475397E04E}" dt="2025-04-04T19:49:20.754" v="71" actId="1036"/>
          <ac:picMkLst>
            <pc:docMk/>
            <pc:sldMk cId="3223076215" sldId="273"/>
            <ac:picMk id="2" creationId="{8B77BABC-706D-5B21-936E-691C6FBCD127}"/>
          </ac:picMkLst>
        </pc:picChg>
      </pc:sldChg>
      <pc:sldChg chg="addSp delSp modSp mod">
        <pc:chgData name="3091 - Joao Batista Da Silva Agege" userId="3e380b99-2a75-45d9-8851-78964bc65044" providerId="ADAL" clId="{498D821F-A6D0-4D6D-A49B-69475397E04E}" dt="2025-04-04T19:49:46.165" v="73"/>
        <pc:sldMkLst>
          <pc:docMk/>
          <pc:sldMk cId="2845084521" sldId="281"/>
        </pc:sldMkLst>
        <pc:spChg chg="add mod">
          <ac:chgData name="3091 - Joao Batista Da Silva Agege" userId="3e380b99-2a75-45d9-8851-78964bc65044" providerId="ADAL" clId="{498D821F-A6D0-4D6D-A49B-69475397E04E}" dt="2025-04-04T19:49:46.165" v="73"/>
          <ac:spMkLst>
            <pc:docMk/>
            <pc:sldMk cId="2845084521" sldId="281"/>
            <ac:spMk id="2" creationId="{300E1459-DD52-11E7-7039-76262B013A4B}"/>
          </ac:spMkLst>
        </pc:spChg>
      </pc:sldChg>
      <pc:sldChg chg="addSp delSp modSp mod">
        <pc:chgData name="3091 - Joao Batista Da Silva Agege" userId="3e380b99-2a75-45d9-8851-78964bc65044" providerId="ADAL" clId="{498D821F-A6D0-4D6D-A49B-69475397E04E}" dt="2025-04-04T19:51:51.286" v="202" actId="14100"/>
        <pc:sldMkLst>
          <pc:docMk/>
          <pc:sldMk cId="3383069427" sldId="282"/>
        </pc:sldMkLst>
        <pc:picChg chg="add mod">
          <ac:chgData name="3091 - Joao Batista Da Silva Agege" userId="3e380b99-2a75-45d9-8851-78964bc65044" providerId="ADAL" clId="{498D821F-A6D0-4D6D-A49B-69475397E04E}" dt="2025-04-04T19:51:51.286" v="202" actId="14100"/>
          <ac:picMkLst>
            <pc:docMk/>
            <pc:sldMk cId="3383069427" sldId="282"/>
            <ac:picMk id="3" creationId="{FC10C8B9-7F3A-F4F5-5975-FA0F69C4A41E}"/>
          </ac:picMkLst>
        </pc:picChg>
      </pc:sldChg>
      <pc:sldChg chg="addSp delSp modSp mod">
        <pc:chgData name="3091 - Joao Batista Da Silva Agege" userId="3e380b99-2a75-45d9-8851-78964bc65044" providerId="ADAL" clId="{498D821F-A6D0-4D6D-A49B-69475397E04E}" dt="2025-04-04T19:52:00.189" v="204" actId="14100"/>
        <pc:sldMkLst>
          <pc:docMk/>
          <pc:sldMk cId="101627750" sldId="286"/>
        </pc:sldMkLst>
        <pc:picChg chg="add mod">
          <ac:chgData name="3091 - Joao Batista Da Silva Agege" userId="3e380b99-2a75-45d9-8851-78964bc65044" providerId="ADAL" clId="{498D821F-A6D0-4D6D-A49B-69475397E04E}" dt="2025-04-04T19:52:00.189" v="204" actId="14100"/>
          <ac:picMkLst>
            <pc:docMk/>
            <pc:sldMk cId="101627750" sldId="286"/>
            <ac:picMk id="5" creationId="{E7E6F300-9DAF-12C9-BDB2-4A013F27CFE5}"/>
          </ac:picMkLst>
        </pc:picChg>
      </pc:sldChg>
      <pc:sldChg chg="addSp delSp modSp mod">
        <pc:chgData name="3091 - Joao Batista Da Silva Agege" userId="3e380b99-2a75-45d9-8851-78964bc65044" providerId="ADAL" clId="{498D821F-A6D0-4D6D-A49B-69475397E04E}" dt="2025-04-04T19:53:07.011" v="284" actId="14100"/>
        <pc:sldMkLst>
          <pc:docMk/>
          <pc:sldMk cId="3573809061" sldId="287"/>
        </pc:sldMkLst>
        <pc:picChg chg="add mod">
          <ac:chgData name="3091 - Joao Batista Da Silva Agege" userId="3e380b99-2a75-45d9-8851-78964bc65044" providerId="ADAL" clId="{498D821F-A6D0-4D6D-A49B-69475397E04E}" dt="2025-04-04T19:53:07.011" v="284" actId="14100"/>
          <ac:picMkLst>
            <pc:docMk/>
            <pc:sldMk cId="3573809061" sldId="287"/>
            <ac:picMk id="5" creationId="{C62C6740-744D-BAD2-ECC0-6A1440CEFFE2}"/>
          </ac:picMkLst>
        </pc:picChg>
      </pc:sldChg>
      <pc:sldChg chg="addSp delSp modSp mod">
        <pc:chgData name="3091 - Joao Batista Da Silva Agege" userId="3e380b99-2a75-45d9-8851-78964bc65044" providerId="ADAL" clId="{498D821F-A6D0-4D6D-A49B-69475397E04E}" dt="2025-04-04T19:53:54.523" v="353" actId="14100"/>
        <pc:sldMkLst>
          <pc:docMk/>
          <pc:sldMk cId="111909048" sldId="288"/>
        </pc:sldMkLst>
        <pc:picChg chg="add mod">
          <ac:chgData name="3091 - Joao Batista Da Silva Agege" userId="3e380b99-2a75-45d9-8851-78964bc65044" providerId="ADAL" clId="{498D821F-A6D0-4D6D-A49B-69475397E04E}" dt="2025-04-04T19:53:54.523" v="353" actId="14100"/>
          <ac:picMkLst>
            <pc:docMk/>
            <pc:sldMk cId="111909048" sldId="288"/>
            <ac:picMk id="5" creationId="{58E5775D-FBEC-7B3E-2B59-765F8F9B2BA5}"/>
          </ac:picMkLst>
        </pc:picChg>
      </pc:sldChg>
      <pc:sldChg chg="addSp delSp modSp add mod">
        <pc:chgData name="3091 - Joao Batista Da Silva Agege" userId="3e380b99-2a75-45d9-8851-78964bc65044" providerId="ADAL" clId="{498D821F-A6D0-4D6D-A49B-69475397E04E}" dt="2025-04-04T19:54:50.990" v="418" actId="14100"/>
        <pc:sldMkLst>
          <pc:docMk/>
          <pc:sldMk cId="1691119678" sldId="289"/>
        </pc:sldMkLst>
        <pc:picChg chg="add mod">
          <ac:chgData name="3091 - Joao Batista Da Silva Agege" userId="3e380b99-2a75-45d9-8851-78964bc65044" providerId="ADAL" clId="{498D821F-A6D0-4D6D-A49B-69475397E04E}" dt="2025-04-04T19:54:50.990" v="418" actId="14100"/>
          <ac:picMkLst>
            <pc:docMk/>
            <pc:sldMk cId="1691119678" sldId="289"/>
            <ac:picMk id="3" creationId="{92F83F53-1572-0AF9-EDA7-634108F90C89}"/>
          </ac:picMkLst>
        </pc:picChg>
      </pc:sldChg>
      <pc:sldChg chg="add mod modShow">
        <pc:chgData name="3091 - Joao Batista Da Silva Agege" userId="3e380b99-2a75-45d9-8851-78964bc65044" providerId="ADAL" clId="{498D821F-A6D0-4D6D-A49B-69475397E04E}" dt="2025-04-07T12:22:44.821" v="420" actId="729"/>
        <pc:sldMkLst>
          <pc:docMk/>
          <pc:sldMk cId="244566055" sldId="874"/>
        </pc:sldMkLst>
      </pc:sldChg>
      <pc:sldChg chg="addSp delSp modSp add mod modShow">
        <pc:chgData name="3091 - Joao Batista Da Silva Agege" userId="3e380b99-2a75-45d9-8851-78964bc65044" providerId="ADAL" clId="{498D821F-A6D0-4D6D-A49B-69475397E04E}" dt="2025-04-07T12:25:16.173" v="474" actId="1035"/>
        <pc:sldMkLst>
          <pc:docMk/>
          <pc:sldMk cId="1003248116" sldId="875"/>
        </pc:sldMkLst>
        <pc:picChg chg="add mod">
          <ac:chgData name="3091 - Joao Batista Da Silva Agege" userId="3e380b99-2a75-45d9-8851-78964bc65044" providerId="ADAL" clId="{498D821F-A6D0-4D6D-A49B-69475397E04E}" dt="2025-04-07T12:25:16.173" v="474" actId="1035"/>
          <ac:picMkLst>
            <pc:docMk/>
            <pc:sldMk cId="1003248116" sldId="875"/>
            <ac:picMk id="4" creationId="{6A6FAD14-15F6-A68B-FF89-F2BCD0E67A31}"/>
          </ac:picMkLst>
        </pc:picChg>
        <pc:picChg chg="del">
          <ac:chgData name="3091 - Joao Batista Da Silva Agege" userId="3e380b99-2a75-45d9-8851-78964bc65044" providerId="ADAL" clId="{498D821F-A6D0-4D6D-A49B-69475397E04E}" dt="2025-04-07T12:24:18.469" v="421" actId="478"/>
          <ac:picMkLst>
            <pc:docMk/>
            <pc:sldMk cId="1003248116" sldId="875"/>
            <ac:picMk id="5" creationId="{729F6EDD-3BFD-4C5B-B7DE-DABBF7AE164E}"/>
          </ac:picMkLst>
        </pc:picChg>
      </pc:sldChg>
      <pc:sldChg chg="add mod modShow">
        <pc:chgData name="3091 - Joao Batista Da Silva Agege" userId="3e380b99-2a75-45d9-8851-78964bc65044" providerId="ADAL" clId="{498D821F-A6D0-4D6D-A49B-69475397E04E}" dt="2025-04-07T12:22:44.821" v="420" actId="729"/>
        <pc:sldMkLst>
          <pc:docMk/>
          <pc:sldMk cId="2137080517" sldId="876"/>
        </pc:sldMkLst>
      </pc:sldChg>
      <pc:sldChg chg="add mod modShow">
        <pc:chgData name="3091 - Joao Batista Da Silva Agege" userId="3e380b99-2a75-45d9-8851-78964bc65044" providerId="ADAL" clId="{498D821F-A6D0-4D6D-A49B-69475397E04E}" dt="2025-04-07T12:22:44.821" v="420" actId="729"/>
        <pc:sldMkLst>
          <pc:docMk/>
          <pc:sldMk cId="2110182607" sldId="8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48AA-7167-DD4C-B3F7-1C66786A81A8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81492-396A-004B-B467-05350825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1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117ED-1D59-DD4C-B7E6-FCD466DEC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4EE188-1FE8-A64F-B5DB-F04FF05AD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7304B3-C843-8341-9704-66FA3273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D3B604-CD52-5F49-86A9-D99C01C2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F745FD-CA73-CD42-B0CA-8E8F9848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61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7D75B-C25A-6242-B29B-8587B9EF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9AE0CE-85A8-FD49-A300-EEAFDEA49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06398-BFB3-3947-83BA-E52AEB74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F72119-9D7A-4144-9773-2D2301FA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961198-38F3-3643-AB08-D92DA639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1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6C83DC-3970-0147-A7FB-8471F986E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8D12E1-DC21-204E-ABF6-5CDF6497A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00FC38-B780-F349-82D2-45CC1ECD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33ADFF-7536-294C-A300-A62D9373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3A59AA-65D4-604B-AEBC-C4F32BB2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14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B50BE3-6F32-4AB8-9EC3-CFFDDF0E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40" y="66434"/>
            <a:ext cx="10873991" cy="400110"/>
          </a:xfrm>
        </p:spPr>
        <p:txBody>
          <a:bodyPr anchor="b">
            <a:noAutofit/>
          </a:bodyPr>
          <a:lstStyle>
            <a:lvl1pPr>
              <a:defRPr sz="2800" b="1">
                <a:solidFill>
                  <a:srgbClr val="3A3A3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4031F118-57E4-4DE7-A0A6-BBF7C169A4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175" y="819150"/>
            <a:ext cx="11741150" cy="14351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Clr>
                <a:srgbClr val="00AE9E"/>
              </a:buClr>
              <a:defRPr sz="2000"/>
            </a:lvl2pPr>
            <a:lvl3pPr>
              <a:buClr>
                <a:srgbClr val="00AE9E"/>
              </a:buClr>
              <a:defRPr sz="2000"/>
            </a:lvl3pPr>
            <a:lvl4pPr>
              <a:buClr>
                <a:srgbClr val="00AE9E"/>
              </a:buClr>
              <a:defRPr sz="2000"/>
            </a:lvl4pPr>
            <a:lvl5pPr>
              <a:buClr>
                <a:srgbClr val="00AE9E"/>
              </a:buCl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0435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AD3C4-8256-8140-BA54-41BA90AD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8767FE-1D03-9A46-9B82-0F1DFF47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FF1E8-7C5A-CF4D-BC57-47E6F038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336824-57E1-2540-9EC5-93ADFE60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0AC20C-24AA-934E-BC9F-C4E0925D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8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C4573-631D-C949-8643-E078D88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4DA37F-D898-A846-BCF4-1024EB420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396E90-7E66-664C-BDAB-27A91BC9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EA3137-A6A7-DE40-8BCB-9ABE9451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DA1A38-4450-5E47-99AA-5A582679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51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34E88-7B80-8F44-A927-EEFEB862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FC3C73-0F2F-224C-9314-7AEAE55AB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7A9CBC-477D-604C-B913-945DFF14B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C21C91-0CCC-E046-8C14-548CA099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2CC9FB-AEAC-264E-B28F-9C17D9B5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9F2662-A66B-C24E-8342-812E7316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82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F3E30-9FE3-3642-8C8B-43821731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CC87C3-07BB-A646-8244-5EA03C21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CF2949-0A88-2D45-9F7B-24E315DA3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F10A96-485A-6945-BD69-60E25F1C6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83ABF24-1501-454F-9260-C5AF30F9E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3832D1-2E9D-0E4F-86C1-E2EDD16C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E6A1FC-4FAE-E246-A2E1-39889DE2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CA45F94-519F-2B4D-B0F1-22C258FD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66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A01EC-CCDF-BF4A-9E74-695DBB9F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FC6353-711C-6649-8E89-A14D37C2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66A905-C20C-8942-ABB1-7E1B268F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640E70-3EE5-B74E-9C24-28ECA3AC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87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E394CAF-6537-024C-846B-CC13EEF2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5C2E1E-D5B5-5F44-B3D7-79223BBD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46DB84-59A0-FD4B-BF77-B30E8BD6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32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BA865-4BFC-164E-AF50-13BE665B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D75CC8-303A-A043-83F0-350CC08BB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B7C87E-62E9-0E47-8749-21544892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0CAE4F-882B-B64A-98A7-AFFFBE66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E90C38-10E3-E944-A1F5-EFFB4C54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48BC1C-609D-6E4F-9213-663EFD12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0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2CCC0-0A16-EE4D-8876-86D0DB9A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3EB0A6-8ADB-C44F-BD70-15947997A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664890-DF00-654B-9078-E873E2D08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B57A2A-6267-ED44-8337-03B9EC66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6C07D3-3DE1-5F4E-8E89-704C3F7B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9EC0E5-8A47-4A4F-A084-8A8C4313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58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2645C1-7A7A-C141-BF86-79967209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31D1AA-BAFE-1E43-B2B7-3FD811791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3B49AC-F601-8843-BF13-FB0AF17D7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1249-9EB8-F444-8932-C90FE4256412}" type="datetimeFigureOut">
              <a:rPr lang="pt-BR" smtClean="0"/>
              <a:t>07/04/2025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D13BA0-1DFC-6641-8438-0717DA21F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A3B4C0-CD90-394A-9170-692C0B900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59F4-0D8D-7C4E-BE48-061AFF100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4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5EAF75A-AF21-0643-A624-0564D2B0A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6" t="9523" b="28791"/>
          <a:stretch/>
        </p:blipFill>
        <p:spPr>
          <a:xfrm>
            <a:off x="0" y="-152407"/>
            <a:ext cx="11766884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5DFA672-362E-014F-9599-E14830A92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18" y="-240531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61CF4CF-B8C7-964D-9CA4-6215D3F11CE3}"/>
              </a:ext>
            </a:extLst>
          </p:cNvPr>
          <p:cNvSpPr txBox="1"/>
          <p:nvPr/>
        </p:nvSpPr>
        <p:spPr>
          <a:xfrm>
            <a:off x="571801" y="869456"/>
            <a:ext cx="956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PAGI – Análise de Desempenho por Indicadores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C8CF7FF-8BE9-8742-B5DF-603F542901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7215" b="87486"/>
          <a:stretch/>
        </p:blipFill>
        <p:spPr>
          <a:xfrm flipH="1">
            <a:off x="9074460" y="6376938"/>
            <a:ext cx="3117539" cy="48106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DBB454C-0152-AF4C-A2DD-6581C5B3D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3032" y="4378871"/>
            <a:ext cx="2686050" cy="185244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7042A0-4815-8E4E-9410-86F421D55586}"/>
              </a:ext>
            </a:extLst>
          </p:cNvPr>
          <p:cNvSpPr txBox="1"/>
          <p:nvPr/>
        </p:nvSpPr>
        <p:spPr>
          <a:xfrm>
            <a:off x="1850141" y="4643375"/>
            <a:ext cx="6689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>
                <a:solidFill>
                  <a:schemeClr val="bg1"/>
                </a:solidFill>
              </a:rPr>
              <a:t>Pré</a:t>
            </a:r>
            <a:r>
              <a:rPr lang="pt-BR" sz="4000" dirty="0">
                <a:solidFill>
                  <a:schemeClr val="bg1"/>
                </a:solidFill>
              </a:rPr>
              <a:t>-Assembleia de 2025</a:t>
            </a:r>
          </a:p>
        </p:txBody>
      </p:sp>
    </p:spTree>
    <p:extLst>
      <p:ext uri="{BB962C8B-B14F-4D97-AF65-F5344CB8AC3E}">
        <p14:creationId xmlns:p14="http://schemas.microsoft.com/office/powerpoint/2010/main" val="687334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1DA7D-59B1-0A5B-F4AF-4766E1A49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E4E10378-00A9-DA20-78A2-6CD0FBEFE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2F83F53-1572-0AF9-EDA7-634108F90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04" y="36576"/>
            <a:ext cx="8238200" cy="6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1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B91749-4F7C-4403-9681-9D7EAFE9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40" y="78791"/>
            <a:ext cx="10873991" cy="400110"/>
          </a:xfrm>
        </p:spPr>
        <p:txBody>
          <a:bodyPr/>
          <a:lstStyle/>
          <a:p>
            <a:pPr algn="ctr"/>
            <a:r>
              <a:rPr lang="pt-BR">
                <a:solidFill>
                  <a:srgbClr val="113743"/>
                </a:solidFill>
                <a:latin typeface="Calibri" panose="020F0502020204030204" pitchFamily="34" charset="0"/>
                <a:ea typeface="+mn-ea"/>
                <a:cs typeface="+mn-cs"/>
              </a:rPr>
              <a:t>FRAUDE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05E63-57FD-4FA8-A344-C2D4B64D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B91749-4F7C-4403-9681-9D7EAFE9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40" y="78791"/>
            <a:ext cx="10873991" cy="400110"/>
          </a:xfrm>
        </p:spPr>
        <p:txBody>
          <a:bodyPr/>
          <a:lstStyle/>
          <a:p>
            <a:pPr algn="ctr"/>
            <a:r>
              <a:rPr lang="pt-BR">
                <a:solidFill>
                  <a:srgbClr val="113743"/>
                </a:solidFill>
                <a:latin typeface="Calibri" panose="020F0502020204030204" pitchFamily="34" charset="0"/>
                <a:ea typeface="+mn-ea"/>
                <a:cs typeface="+mn-cs"/>
              </a:rPr>
              <a:t>GOLPE X FRAUDE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6FAD14-15F6-A68B-FF89-F2BCD0E67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" y="894188"/>
            <a:ext cx="12123174" cy="52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4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B91749-4F7C-4403-9681-9D7EAFE9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40" y="78791"/>
            <a:ext cx="10873991" cy="400110"/>
          </a:xfrm>
        </p:spPr>
        <p:txBody>
          <a:bodyPr/>
          <a:lstStyle/>
          <a:p>
            <a:pPr algn="ctr"/>
            <a:r>
              <a:rPr lang="pt-BR">
                <a:solidFill>
                  <a:srgbClr val="113743"/>
                </a:solidFill>
                <a:latin typeface="Calibri" panose="020F0502020204030204" pitchFamily="34" charset="0"/>
                <a:ea typeface="+mn-ea"/>
                <a:cs typeface="+mn-cs"/>
              </a:rPr>
              <a:t>OCORRÊNCIAS EM ALTA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9393D7-6798-474D-8829-33756B56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270"/>
            <a:ext cx="12192000" cy="62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8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B91749-4F7C-4403-9681-9D7EAFE9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40" y="78791"/>
            <a:ext cx="10873991" cy="400110"/>
          </a:xfrm>
        </p:spPr>
        <p:txBody>
          <a:bodyPr/>
          <a:lstStyle/>
          <a:p>
            <a:pPr algn="ctr"/>
            <a:r>
              <a:rPr lang="pt-BR">
                <a:solidFill>
                  <a:srgbClr val="113743"/>
                </a:solidFill>
                <a:latin typeface="Calibri" panose="020F0502020204030204" pitchFamily="34" charset="0"/>
                <a:ea typeface="+mn-ea"/>
                <a:cs typeface="+mn-cs"/>
              </a:rPr>
              <a:t>PREVENÇÃO AÇÃO DA COOPERATIVA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0C8FD5-B3DA-4AE2-A4EF-A4107523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312"/>
            <a:ext cx="12192000" cy="62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C675BC0B-D5A6-8F4A-AE16-D6697834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77BABC-706D-5B21-936E-691C6FBCD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44" y="43355"/>
            <a:ext cx="8257032" cy="67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7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C675BC0B-D5A6-8F4A-AE16-D6697834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53293E3-9264-E856-87BC-D6DFACEB5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7" y="13831"/>
            <a:ext cx="12058933" cy="68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4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C33DA58-7DD0-DC40-BC19-3F2545F9A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3757"/>
          <a:stretch/>
        </p:blipFill>
        <p:spPr>
          <a:xfrm>
            <a:off x="-40640" y="6233631"/>
            <a:ext cx="7286625" cy="62436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C675BC0B-D5A6-8F4A-AE16-D66978345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0967C9F-4225-972F-41AA-83180EFCC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8" y="54864"/>
            <a:ext cx="11260907" cy="61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8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5EAF75A-AF21-0643-A624-0564D2B0A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6" t="9523" b="28791"/>
          <a:stretch/>
        </p:blipFill>
        <p:spPr>
          <a:xfrm>
            <a:off x="0" y="-152407"/>
            <a:ext cx="11766884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5DFA672-362E-014F-9599-E14830A92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18" y="-240531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61CF4CF-B8C7-964D-9CA4-6215D3F11CE3}"/>
              </a:ext>
            </a:extLst>
          </p:cNvPr>
          <p:cNvSpPr txBox="1"/>
          <p:nvPr/>
        </p:nvSpPr>
        <p:spPr>
          <a:xfrm>
            <a:off x="4222373" y="241924"/>
            <a:ext cx="69274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GRANDES NÚMEROS DA COOPERATIVA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C8CF7FF-8BE9-8742-B5DF-603F542901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7215" b="87486"/>
          <a:stretch/>
        </p:blipFill>
        <p:spPr>
          <a:xfrm flipH="1">
            <a:off x="9074460" y="6376938"/>
            <a:ext cx="3117539" cy="48106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DBB454C-0152-AF4C-A2DD-6581C5B3D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3032" y="4378871"/>
            <a:ext cx="2686050" cy="185244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00E1459-DD52-11E7-7039-76262B013A4B}"/>
              </a:ext>
            </a:extLst>
          </p:cNvPr>
          <p:cNvSpPr txBox="1"/>
          <p:nvPr/>
        </p:nvSpPr>
        <p:spPr>
          <a:xfrm>
            <a:off x="1850141" y="4643375"/>
            <a:ext cx="6689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>
                <a:solidFill>
                  <a:schemeClr val="bg1"/>
                </a:solidFill>
              </a:rPr>
              <a:t>Pré</a:t>
            </a:r>
            <a:r>
              <a:rPr lang="pt-BR" sz="4000" dirty="0">
                <a:solidFill>
                  <a:schemeClr val="bg1"/>
                </a:solidFill>
              </a:rPr>
              <a:t>-Assembleia de 2025</a:t>
            </a:r>
          </a:p>
        </p:txBody>
      </p:sp>
    </p:spTree>
    <p:extLst>
      <p:ext uri="{BB962C8B-B14F-4D97-AF65-F5344CB8AC3E}">
        <p14:creationId xmlns:p14="http://schemas.microsoft.com/office/powerpoint/2010/main" val="284508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C675BC0B-D5A6-8F4A-AE16-D6697834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C10C8B9-7F3A-F4F5-5975-FA0F69C4A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68" y="36576"/>
            <a:ext cx="7446264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6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C675BC0B-D5A6-8F4A-AE16-D6697834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E6F300-9DAF-12C9-BDB2-4A013F27C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4" y="54864"/>
            <a:ext cx="7705904" cy="67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C675BC0B-D5A6-8F4A-AE16-D6697834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62C6740-744D-BAD2-ECC0-6A1440CEF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20" y="18288"/>
            <a:ext cx="785528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0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C675BC0B-D5A6-8F4A-AE16-D6697834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0865" y="327661"/>
            <a:ext cx="612844" cy="5460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8E5775D-FBEC-7B3E-2B59-765F8F9B2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32" y="45720"/>
            <a:ext cx="809228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9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51639167BBC9643B808ABA4CD5628DF" ma:contentTypeVersion="15" ma:contentTypeDescription="Crie um novo documento." ma:contentTypeScope="" ma:versionID="413e39d36b0a368a16c80d2016c6e29e">
  <xsd:schema xmlns:xsd="http://www.w3.org/2001/XMLSchema" xmlns:xs="http://www.w3.org/2001/XMLSchema" xmlns:p="http://schemas.microsoft.com/office/2006/metadata/properties" xmlns:ns2="fa29376a-8493-406e-9ecc-2f001275ceee" xmlns:ns3="d5c83cc0-5b3e-4409-8f15-6fac19099bac" targetNamespace="http://schemas.microsoft.com/office/2006/metadata/properties" ma:root="true" ma:fieldsID="308953c11d6165beac3e48b5281d597f" ns2:_="" ns3:_="">
    <xsd:import namespace="fa29376a-8493-406e-9ecc-2f001275ceee"/>
    <xsd:import namespace="d5c83cc0-5b3e-4409-8f15-6fac19099b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9376a-8493-406e-9ecc-2f001275ce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e7fa5f9-00c4-4d3e-87cf-43bcfe285d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83cc0-5b3e-4409-8f15-6fac19099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29376a-8493-406e-9ecc-2f001275ce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386DC0-8420-48B6-96DC-D5C62CEDB647}"/>
</file>

<file path=customXml/itemProps2.xml><?xml version="1.0" encoding="utf-8"?>
<ds:datastoreItem xmlns:ds="http://schemas.openxmlformats.org/officeDocument/2006/customXml" ds:itemID="{0AC0867E-B242-454E-B277-3990DB4C7664}"/>
</file>

<file path=customXml/itemProps3.xml><?xml version="1.0" encoding="utf-8"?>
<ds:datastoreItem xmlns:ds="http://schemas.openxmlformats.org/officeDocument/2006/customXml" ds:itemID="{04AE04C2-9262-42C6-9A17-4E490BB8167C}"/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28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FRAUDE</vt:lpstr>
      <vt:lpstr>GOLPE X FRAUDE</vt:lpstr>
      <vt:lpstr>OCORRÊNCIAS EM ALTA</vt:lpstr>
      <vt:lpstr>PREVENÇÃO AÇÃO DA COOPERATIVA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Glaucio Ribeiro da Silva</dc:creator>
  <cp:lastModifiedBy>3091 - Joao Batista Da Silva Agege</cp:lastModifiedBy>
  <cp:revision>61</cp:revision>
  <dcterms:created xsi:type="dcterms:W3CDTF">2020-12-16T12:37:58Z</dcterms:created>
  <dcterms:modified xsi:type="dcterms:W3CDTF">2025-04-07T12:25:20Z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44b72c9-df86-4ad9-b13e-6f826ef494bf_Enabled">
    <vt:lpwstr>true</vt:lpwstr>
  </property>
  <property fmtid="{D5CDD505-2E9C-101B-9397-08002B2CF9AE}" pid="3" name="MSIP_Label_444b72c9-df86-4ad9-b13e-6f826ef494bf_SetDate">
    <vt:lpwstr>2023-03-23T23:36:26Z</vt:lpwstr>
  </property>
  <property fmtid="{D5CDD505-2E9C-101B-9397-08002B2CF9AE}" pid="4" name="MSIP_Label_444b72c9-df86-4ad9-b13e-6f826ef494bf_Method">
    <vt:lpwstr>Privileged</vt:lpwstr>
  </property>
  <property fmtid="{D5CDD505-2E9C-101B-9397-08002B2CF9AE}" pid="5" name="MSIP_Label_444b72c9-df86-4ad9-b13e-6f826ef494bf_Name">
    <vt:lpwstr>PÚBLICA</vt:lpwstr>
  </property>
  <property fmtid="{D5CDD505-2E9C-101B-9397-08002B2CF9AE}" pid="6" name="MSIP_Label_444b72c9-df86-4ad9-b13e-6f826ef494bf_SiteId">
    <vt:lpwstr>28b886f2-1894-4dda-9cf2-066ad2e94c2c</vt:lpwstr>
  </property>
  <property fmtid="{D5CDD505-2E9C-101B-9397-08002B2CF9AE}" pid="7" name="MSIP_Label_444b72c9-df86-4ad9-b13e-6f826ef494bf_ActionId">
    <vt:lpwstr>7ace5f03-3c9a-4456-9924-e4b394fe23be</vt:lpwstr>
  </property>
  <property fmtid="{D5CDD505-2E9C-101B-9397-08002B2CF9AE}" pid="8" name="MSIP_Label_444b72c9-df86-4ad9-b13e-6f826ef494bf_ContentBits">
    <vt:lpwstr>0</vt:lpwstr>
  </property>
  <property fmtid="{D5CDD505-2E9C-101B-9397-08002B2CF9AE}" pid="9" name="ContentTypeId">
    <vt:lpwstr>0x010100451639167BBC9643B808ABA4CD5628DF</vt:lpwstr>
  </property>
</Properties>
</file>