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361" r:id="rId3"/>
    <p:sldId id="610" r:id="rId4"/>
    <p:sldId id="449" r:id="rId5"/>
    <p:sldId id="448" r:id="rId6"/>
    <p:sldId id="659" r:id="rId7"/>
    <p:sldId id="701" r:id="rId8"/>
    <p:sldId id="559" r:id="rId9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33CC33"/>
    <a:srgbClr val="6699FF"/>
    <a:srgbClr val="777777"/>
    <a:srgbClr val="B2B2B2"/>
    <a:srgbClr val="FFFF00"/>
    <a:srgbClr val="3366CC"/>
    <a:srgbClr val="0066CC"/>
    <a:srgbClr val="3399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53" autoAdjust="0"/>
    <p:restoredTop sz="92830" autoAdjust="0"/>
  </p:normalViewPr>
  <p:slideViewPr>
    <p:cSldViewPr>
      <p:cViewPr varScale="1">
        <p:scale>
          <a:sx n="76" d="100"/>
          <a:sy n="76" d="100"/>
        </p:scale>
        <p:origin x="1531" y="67"/>
      </p:cViewPr>
      <p:guideLst>
        <p:guide orient="horz" pos="2160"/>
        <p:guide pos="2880"/>
      </p:guideLst>
    </p:cSldViewPr>
  </p:slideViewPr>
  <p:notesTextViewPr>
    <p:cViewPr>
      <p:scale>
        <a:sx n="300" d="100"/>
        <a:sy n="300" d="100"/>
      </p:scale>
      <p:origin x="0" y="0"/>
    </p:cViewPr>
  </p:notesTextViewPr>
  <p:sorterViewPr>
    <p:cViewPr>
      <p:scale>
        <a:sx n="100" d="100"/>
        <a:sy n="100" d="100"/>
      </p:scale>
      <p:origin x="0" y="-114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CE1B71-B043-497D-B663-DE24E660DEE7}" type="datetimeFigureOut">
              <a:rPr lang="pt-BR" smtClean="0"/>
              <a:pPr/>
              <a:t>31/03/2025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7C3E57-0FEB-4632-9A28-0A84F1C8F4F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7700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C3E57-0FEB-4632-9A28-0A84F1C8F4F1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83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C3E57-0FEB-4632-9A28-0A84F1C8F4F1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8788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F323-D49D-44DE-8A6D-1527C43094E8}" type="datetimeFigureOut">
              <a:rPr lang="pt-BR" smtClean="0"/>
              <a:pPr/>
              <a:t>31/03/2025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CEF1-9700-48E7-8D4E-00F316785D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F323-D49D-44DE-8A6D-1527C43094E8}" type="datetimeFigureOut">
              <a:rPr lang="pt-BR" smtClean="0"/>
              <a:pPr/>
              <a:t>31/03/2025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CEF1-9700-48E7-8D4E-00F316785D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F323-D49D-44DE-8A6D-1527C43094E8}" type="datetimeFigureOut">
              <a:rPr lang="pt-BR" smtClean="0"/>
              <a:pPr/>
              <a:t>31/03/2025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CEF1-9700-48E7-8D4E-00F316785D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F323-D49D-44DE-8A6D-1527C43094E8}" type="datetimeFigureOut">
              <a:rPr lang="pt-BR" smtClean="0"/>
              <a:pPr/>
              <a:t>31/03/2025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CEF1-9700-48E7-8D4E-00F316785D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F323-D49D-44DE-8A6D-1527C43094E8}" type="datetimeFigureOut">
              <a:rPr lang="pt-BR" smtClean="0"/>
              <a:pPr/>
              <a:t>31/03/2025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CEF1-9700-48E7-8D4E-00F316785D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F323-D49D-44DE-8A6D-1527C43094E8}" type="datetimeFigureOut">
              <a:rPr lang="pt-BR" smtClean="0"/>
              <a:pPr/>
              <a:t>31/03/2025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CEF1-9700-48E7-8D4E-00F316785D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F323-D49D-44DE-8A6D-1527C43094E8}" type="datetimeFigureOut">
              <a:rPr lang="pt-BR" smtClean="0"/>
              <a:pPr/>
              <a:t>31/03/2025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CEF1-9700-48E7-8D4E-00F316785D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F323-D49D-44DE-8A6D-1527C43094E8}" type="datetimeFigureOut">
              <a:rPr lang="pt-BR" smtClean="0"/>
              <a:pPr/>
              <a:t>31/03/2025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CEF1-9700-48E7-8D4E-00F316785D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F323-D49D-44DE-8A6D-1527C43094E8}" type="datetimeFigureOut">
              <a:rPr lang="pt-BR" smtClean="0"/>
              <a:pPr/>
              <a:t>31/03/2025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CEF1-9700-48E7-8D4E-00F316785D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F323-D49D-44DE-8A6D-1527C43094E8}" type="datetimeFigureOut">
              <a:rPr lang="pt-BR" smtClean="0"/>
              <a:pPr/>
              <a:t>31/03/2025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CEF1-9700-48E7-8D4E-00F316785D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F323-D49D-44DE-8A6D-1527C43094E8}" type="datetimeFigureOut">
              <a:rPr lang="pt-BR" smtClean="0"/>
              <a:pPr/>
              <a:t>31/03/2025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CEF1-9700-48E7-8D4E-00F316785D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BF323-D49D-44DE-8A6D-1527C43094E8}" type="datetimeFigureOut">
              <a:rPr lang="pt-BR" smtClean="0"/>
              <a:pPr/>
              <a:t>31/03/2025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ACEF1-9700-48E7-8D4E-00F316785D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>
            <a:spLocks noGrp="1"/>
          </p:cNvSpPr>
          <p:nvPr>
            <p:ph type="ctrTitle"/>
          </p:nvPr>
        </p:nvSpPr>
        <p:spPr>
          <a:xfrm>
            <a:off x="685800" y="500042"/>
            <a:ext cx="8243918" cy="5000660"/>
          </a:xfrm>
        </p:spPr>
        <p:txBody>
          <a:bodyPr>
            <a:noAutofit/>
          </a:bodyPr>
          <a:lstStyle/>
          <a:p>
            <a:br>
              <a:rPr lang="pt-BR" sz="5400" dirty="0">
                <a:latin typeface="Mongolian Baiti" pitchFamily="66" charset="0"/>
                <a:cs typeface="Mongolian Baiti" pitchFamily="66" charset="0"/>
              </a:rPr>
            </a:br>
            <a:br>
              <a:rPr lang="pt-BR" sz="5400" dirty="0">
                <a:latin typeface="Mongolian Baiti" pitchFamily="66" charset="0"/>
                <a:cs typeface="Mongolian Baiti" pitchFamily="66" charset="0"/>
              </a:rPr>
            </a:br>
            <a:r>
              <a:rPr lang="pt-BR" sz="4000" b="1" dirty="0">
                <a:latin typeface="Mongolian Baiti" pitchFamily="66" charset="0"/>
                <a:cs typeface="Mongolian Baiti" pitchFamily="66" charset="0"/>
              </a:rPr>
              <a:t>Balanço Patrimonial Em 31/12/24</a:t>
            </a:r>
            <a:br>
              <a:rPr lang="pt-BR" sz="4000" b="1" dirty="0">
                <a:latin typeface="Mongolian Baiti" pitchFamily="66" charset="0"/>
                <a:cs typeface="Mongolian Baiti" pitchFamily="66" charset="0"/>
              </a:rPr>
            </a:br>
            <a:br>
              <a:rPr lang="pt-BR" sz="4000" b="1" dirty="0">
                <a:latin typeface="Mongolian Baiti" pitchFamily="66" charset="0"/>
                <a:cs typeface="Mongolian Baiti" pitchFamily="66" charset="0"/>
              </a:rPr>
            </a:br>
            <a:r>
              <a:rPr lang="pt-BR" sz="4000" b="1" dirty="0">
                <a:latin typeface="Mongolian Baiti" pitchFamily="66" charset="0"/>
                <a:cs typeface="Mongolian Baiti" pitchFamily="66" charset="0"/>
              </a:rPr>
              <a:t>Comparado com 31/12/23</a:t>
            </a:r>
            <a:br>
              <a:rPr lang="pt-BR" sz="4000" b="1" dirty="0">
                <a:latin typeface="Mongolian Baiti" pitchFamily="66" charset="0"/>
                <a:cs typeface="Mongolian Baiti" pitchFamily="66" charset="0"/>
              </a:rPr>
            </a:br>
            <a:br>
              <a:rPr lang="pt-BR" sz="4000" b="1" dirty="0">
                <a:latin typeface="Mongolian Baiti" pitchFamily="66" charset="0"/>
                <a:cs typeface="Mongolian Baiti" pitchFamily="66" charset="0"/>
              </a:rPr>
            </a:br>
            <a:r>
              <a:rPr lang="pt-BR" sz="4000" b="1" dirty="0">
                <a:latin typeface="Mongolian Baiti" pitchFamily="66" charset="0"/>
                <a:cs typeface="Mongolian Baiti" pitchFamily="66" charset="0"/>
              </a:rPr>
              <a:t>Valores Expressos em Reais (R$)</a:t>
            </a:r>
            <a:br>
              <a:rPr lang="pt-BR" sz="4000" b="1" dirty="0">
                <a:latin typeface="Mongolian Baiti" pitchFamily="66" charset="0"/>
                <a:cs typeface="Mongolian Baiti" pitchFamily="66" charset="0"/>
              </a:rPr>
            </a:br>
            <a:br>
              <a:rPr lang="pt-BR" sz="5400" dirty="0">
                <a:latin typeface="Mongolian Baiti" pitchFamily="66" charset="0"/>
                <a:cs typeface="Mongolian Baiti" pitchFamily="66" charset="0"/>
              </a:rPr>
            </a:br>
            <a:br>
              <a:rPr lang="pt-BR" sz="3200" dirty="0"/>
            </a:br>
            <a:endParaRPr lang="pt-BR" sz="2800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3C2E8833-8A4D-24C2-286D-730211CC9E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664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70A09C1A-B33C-779E-CC35-FA80D9E767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20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4"/>
          <p:cNvSpPr txBox="1">
            <a:spLocks/>
          </p:cNvSpPr>
          <p:nvPr/>
        </p:nvSpPr>
        <p:spPr>
          <a:xfrm>
            <a:off x="611560" y="453219"/>
            <a:ext cx="8172450" cy="595156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4000" b="1" dirty="0">
              <a:latin typeface="Mongolian Baiti" pitchFamily="66" charset="0"/>
              <a:cs typeface="Mongolian Baiti" pitchFamily="66" charset="0"/>
            </a:endParaRPr>
          </a:p>
          <a:p>
            <a:r>
              <a:rPr lang="pt-BR" sz="4000" b="1" dirty="0">
                <a:latin typeface="Mongolian Baiti" pitchFamily="66" charset="0"/>
                <a:cs typeface="Mongolian Baiti" pitchFamily="66" charset="0"/>
              </a:rPr>
              <a:t>Demonstração de Sobras e Perdas </a:t>
            </a:r>
            <a:br>
              <a:rPr lang="pt-BR" sz="4000" b="1" dirty="0">
                <a:latin typeface="Mongolian Baiti" pitchFamily="66" charset="0"/>
                <a:cs typeface="Mongolian Baiti" pitchFamily="66" charset="0"/>
              </a:rPr>
            </a:br>
            <a:br>
              <a:rPr lang="pt-BR" sz="4000" b="1" dirty="0">
                <a:latin typeface="Mongolian Baiti" pitchFamily="66" charset="0"/>
                <a:cs typeface="Mongolian Baiti" pitchFamily="66" charset="0"/>
              </a:rPr>
            </a:br>
            <a:r>
              <a:rPr lang="pt-BR" sz="4000" b="1" dirty="0">
                <a:latin typeface="Mongolian Baiti" pitchFamily="66" charset="0"/>
                <a:cs typeface="Mongolian Baiti" pitchFamily="66" charset="0"/>
              </a:rPr>
              <a:t>Exercício de 2024</a:t>
            </a:r>
            <a:br>
              <a:rPr lang="pt-BR" sz="4000" b="1" dirty="0">
                <a:latin typeface="Mongolian Baiti" pitchFamily="66" charset="0"/>
                <a:cs typeface="Mongolian Baiti" pitchFamily="66" charset="0"/>
              </a:rPr>
            </a:br>
            <a:r>
              <a:rPr lang="pt-BR" sz="4000" b="1" dirty="0">
                <a:latin typeface="Mongolian Baiti" pitchFamily="66" charset="0"/>
                <a:cs typeface="Mongolian Baiti" pitchFamily="66" charset="0"/>
              </a:rPr>
              <a:t>Comparado com 2023</a:t>
            </a:r>
            <a:br>
              <a:rPr lang="pt-BR" sz="4000" b="1" dirty="0">
                <a:latin typeface="Mongolian Baiti" pitchFamily="66" charset="0"/>
                <a:cs typeface="Mongolian Baiti" pitchFamily="66" charset="0"/>
              </a:rPr>
            </a:br>
            <a:br>
              <a:rPr lang="pt-BR" sz="4000" b="1" dirty="0">
                <a:latin typeface="Mongolian Baiti" pitchFamily="66" charset="0"/>
                <a:cs typeface="Mongolian Baiti" pitchFamily="66" charset="0"/>
              </a:rPr>
            </a:br>
            <a:r>
              <a:rPr lang="pt-BR" sz="4000" b="1" dirty="0">
                <a:latin typeface="Mongolian Baiti" pitchFamily="66" charset="0"/>
                <a:cs typeface="Mongolian Baiti" pitchFamily="66" charset="0"/>
              </a:rPr>
              <a:t>e 2º Semestre de 2024</a:t>
            </a:r>
          </a:p>
          <a:p>
            <a:endParaRPr lang="pt-BR" sz="4000" b="1" dirty="0">
              <a:latin typeface="Mongolian Baiti" pitchFamily="66" charset="0"/>
              <a:cs typeface="Mongolian Baiti" pitchFamily="66" charset="0"/>
            </a:endParaRPr>
          </a:p>
          <a:p>
            <a:r>
              <a:rPr lang="pt-BR" sz="2800" b="1" dirty="0">
                <a:latin typeface="Mongolian Baiti" pitchFamily="66" charset="0"/>
                <a:cs typeface="Mongolian Baiti" pitchFamily="66" charset="0"/>
              </a:rPr>
              <a:t>Valores Expressos em Reais (R$)</a:t>
            </a:r>
            <a:br>
              <a:rPr lang="pt-BR" sz="5400" dirty="0">
                <a:latin typeface="Mongolian Baiti" pitchFamily="66" charset="0"/>
                <a:cs typeface="Mongolian Baiti" pitchFamily="66" charset="0"/>
              </a:rPr>
            </a:br>
            <a:br>
              <a:rPr lang="pt-BR" sz="5400" dirty="0">
                <a:latin typeface="Mongolian Baiti" pitchFamily="66" charset="0"/>
                <a:cs typeface="Mongolian Baiti" pitchFamily="66" charset="0"/>
              </a:rPr>
            </a:br>
            <a:br>
              <a:rPr lang="pt-BR" sz="3200" dirty="0"/>
            </a:br>
            <a:endParaRPr lang="pt-BR" sz="2800" u="sng" dirty="0"/>
          </a:p>
        </p:txBody>
      </p:sp>
    </p:spTree>
    <p:extLst>
      <p:ext uri="{BB962C8B-B14F-4D97-AF65-F5344CB8AC3E}">
        <p14:creationId xmlns:p14="http://schemas.microsoft.com/office/powerpoint/2010/main" val="2959227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929C98EC-9869-7A48-1B59-E9AC35E7B4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0850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84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AF1AF5DA-7BB6-639D-5F80-5F989B499A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16632"/>
            <a:ext cx="8928992" cy="6624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146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AC044C-199A-5562-B991-C52FDEB15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206350A-505E-95B9-707F-3FFA80ACC5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660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599" y="643468"/>
            <a:ext cx="8178800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84C4BE01-9AD4-38DC-4D40-2F12098640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59" y="480060"/>
            <a:ext cx="8428482" cy="5897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2699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51639167BBC9643B808ABA4CD5628DF" ma:contentTypeVersion="15" ma:contentTypeDescription="Crie um novo documento." ma:contentTypeScope="" ma:versionID="413e39d36b0a368a16c80d2016c6e29e">
  <xsd:schema xmlns:xsd="http://www.w3.org/2001/XMLSchema" xmlns:xs="http://www.w3.org/2001/XMLSchema" xmlns:p="http://schemas.microsoft.com/office/2006/metadata/properties" xmlns:ns2="fa29376a-8493-406e-9ecc-2f001275ceee" xmlns:ns3="d5c83cc0-5b3e-4409-8f15-6fac19099bac" targetNamespace="http://schemas.microsoft.com/office/2006/metadata/properties" ma:root="true" ma:fieldsID="308953c11d6165beac3e48b5281d597f" ns2:_="" ns3:_="">
    <xsd:import namespace="fa29376a-8493-406e-9ecc-2f001275ceee"/>
    <xsd:import namespace="d5c83cc0-5b3e-4409-8f15-6fac19099b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29376a-8493-406e-9ecc-2f001275ce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ce7fa5f9-00c4-4d3e-87cf-43bcfe285d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c83cc0-5b3e-4409-8f15-6fac19099ba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a29376a-8493-406e-9ecc-2f001275cee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CF50C32-7A72-4B5C-8A0E-3F7D5471C0E9}"/>
</file>

<file path=customXml/itemProps2.xml><?xml version="1.0" encoding="utf-8"?>
<ds:datastoreItem xmlns:ds="http://schemas.openxmlformats.org/officeDocument/2006/customXml" ds:itemID="{362B7F4B-A5C2-4A99-B3D0-DFDC06A8D02A}"/>
</file>

<file path=customXml/itemProps3.xml><?xml version="1.0" encoding="utf-8"?>
<ds:datastoreItem xmlns:ds="http://schemas.openxmlformats.org/officeDocument/2006/customXml" ds:itemID="{5E7A9B6F-FC59-4870-94F6-E76779EC125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4826</TotalTime>
  <Words>56</Words>
  <Application>Microsoft Office PowerPoint</Application>
  <PresentationFormat>Apresentação na tela (4:3)</PresentationFormat>
  <Paragraphs>7</Paragraphs>
  <Slides>8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Mongolian Baiti</vt:lpstr>
      <vt:lpstr>Tema do Office</vt:lpstr>
      <vt:lpstr>  Balanço Patrimonial Em 31/12/24  Comparado com 31/12/23  Valores Expressos em Reais (R$)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BarataKK</dc:creator>
  <cp:lastModifiedBy>3091 - Altair Gaspar De Paula</cp:lastModifiedBy>
  <cp:revision>526</cp:revision>
  <cp:lastPrinted>2021-03-26T19:42:41Z</cp:lastPrinted>
  <dcterms:created xsi:type="dcterms:W3CDTF">2015-01-20T19:20:40Z</dcterms:created>
  <dcterms:modified xsi:type="dcterms:W3CDTF">2025-03-31T14:46:22Z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44b72c9-df86-4ad9-b13e-6f826ef494bf_Enabled">
    <vt:lpwstr>true</vt:lpwstr>
  </property>
  <property fmtid="{D5CDD505-2E9C-101B-9397-08002B2CF9AE}" pid="3" name="MSIP_Label_444b72c9-df86-4ad9-b13e-6f826ef494bf_SetDate">
    <vt:lpwstr>2023-03-10T19:38:09Z</vt:lpwstr>
  </property>
  <property fmtid="{D5CDD505-2E9C-101B-9397-08002B2CF9AE}" pid="4" name="MSIP_Label_444b72c9-df86-4ad9-b13e-6f826ef494bf_Method">
    <vt:lpwstr>Privileged</vt:lpwstr>
  </property>
  <property fmtid="{D5CDD505-2E9C-101B-9397-08002B2CF9AE}" pid="5" name="MSIP_Label_444b72c9-df86-4ad9-b13e-6f826ef494bf_Name">
    <vt:lpwstr>PÚBLICA</vt:lpwstr>
  </property>
  <property fmtid="{D5CDD505-2E9C-101B-9397-08002B2CF9AE}" pid="6" name="MSIP_Label_444b72c9-df86-4ad9-b13e-6f826ef494bf_SiteId">
    <vt:lpwstr>28b886f2-1894-4dda-9cf2-066ad2e94c2c</vt:lpwstr>
  </property>
  <property fmtid="{D5CDD505-2E9C-101B-9397-08002B2CF9AE}" pid="7" name="MSIP_Label_444b72c9-df86-4ad9-b13e-6f826ef494bf_ActionId">
    <vt:lpwstr>c0e355ff-6dd6-44f6-a667-b5c5eb2f87de</vt:lpwstr>
  </property>
  <property fmtid="{D5CDD505-2E9C-101B-9397-08002B2CF9AE}" pid="8" name="MSIP_Label_444b72c9-df86-4ad9-b13e-6f826ef494bf_ContentBits">
    <vt:lpwstr>0</vt:lpwstr>
  </property>
  <property fmtid="{D5CDD505-2E9C-101B-9397-08002B2CF9AE}" pid="9" name="ContentTypeId">
    <vt:lpwstr>0x010100451639167BBC9643B808ABA4CD5628DF</vt:lpwstr>
  </property>
</Properties>
</file>