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4" r:id="rId4"/>
    <p:sldMasterId id="2147483669" r:id="rId5"/>
    <p:sldMasterId id="2147483686" r:id="rId6"/>
    <p:sldMasterId id="2147483768" r:id="rId7"/>
  </p:sldMasterIdLst>
  <p:notesMasterIdLst>
    <p:notesMasterId r:id="rId28"/>
  </p:notesMasterIdLst>
  <p:sldIdLst>
    <p:sldId id="339" r:id="rId8"/>
    <p:sldId id="259" r:id="rId9"/>
    <p:sldId id="289" r:id="rId10"/>
    <p:sldId id="298" r:id="rId11"/>
    <p:sldId id="305" r:id="rId12"/>
    <p:sldId id="4506" r:id="rId13"/>
    <p:sldId id="1494" r:id="rId14"/>
    <p:sldId id="282" r:id="rId15"/>
    <p:sldId id="286" r:id="rId16"/>
    <p:sldId id="287" r:id="rId17"/>
    <p:sldId id="288" r:id="rId18"/>
    <p:sldId id="2147378012" r:id="rId19"/>
    <p:sldId id="1518" r:id="rId20"/>
    <p:sldId id="2147378016" r:id="rId21"/>
    <p:sldId id="2147378018" r:id="rId22"/>
    <p:sldId id="299" r:id="rId23"/>
    <p:sldId id="2147378014" r:id="rId24"/>
    <p:sldId id="262" r:id="rId25"/>
    <p:sldId id="2147378005" r:id="rId26"/>
    <p:sldId id="2147378017" r:id="rId27"/>
  </p:sldIdLst>
  <p:sldSz cx="12192000" cy="6858000"/>
  <p:notesSz cx="6858000" cy="9144000"/>
  <p:embeddedFontLst>
    <p:embeddedFont>
      <p:font typeface="Baguet Script" panose="00000500000000000000" pitchFamily="2" charset="0"/>
      <p:regular r:id="rId29"/>
    </p:embeddedFont>
    <p:embeddedFont>
      <p:font typeface="Montserrat Bold" panose="020B0604020202020204" charset="0"/>
      <p:bold r:id="rId30"/>
    </p:embeddedFont>
    <p:embeddedFont>
      <p:font typeface="Patrick Hand" panose="00000500000000000000" pitchFamily="2" charset="0"/>
      <p:regular r:id="rId31"/>
    </p:embeddedFont>
    <p:embeddedFont>
      <p:font typeface="Roboto" panose="02000000000000000000" pitchFamily="2" charset="0"/>
      <p:regular r:id="rId32"/>
      <p:bold r:id="rId33"/>
      <p:italic r:id="rId34"/>
      <p:boldItalic r:id="rId35"/>
    </p:embeddedFont>
    <p:embeddedFont>
      <p:font typeface="Sicoob Sans" panose="020B0604020202020204" charset="0"/>
      <p:regular r:id="rId36"/>
      <p:bold r:id="rId37"/>
      <p:italic r:id="rId38"/>
      <p:boldItalic r:id="rId39"/>
    </p:embeddedFont>
    <p:embeddedFont>
      <p:font typeface="Sicoob Script" panose="020B0604020202020204" charset="0"/>
      <p:regular r:id="rId40"/>
      <p:bold r:id="rId41"/>
    </p:embeddedFont>
    <p:embeddedFont>
      <p:font typeface="Univers Condensed Light" panose="020B0306020202040204" pitchFamily="34" charset="0"/>
      <p:regular r:id="rId42"/>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operativa" id="{FF77F8B7-54BF-4087-B284-E1E4620CA3F5}">
          <p14:sldIdLst>
            <p14:sldId id="339"/>
            <p14:sldId id="259"/>
            <p14:sldId id="289"/>
            <p14:sldId id="298"/>
            <p14:sldId id="305"/>
            <p14:sldId id="4506"/>
            <p14:sldId id="1494"/>
            <p14:sldId id="282"/>
            <p14:sldId id="286"/>
            <p14:sldId id="287"/>
            <p14:sldId id="288"/>
            <p14:sldId id="2147378012"/>
            <p14:sldId id="1518"/>
            <p14:sldId id="2147378016"/>
            <p14:sldId id="2147378018"/>
            <p14:sldId id="299"/>
            <p14:sldId id="2147378014"/>
            <p14:sldId id="262"/>
            <p14:sldId id="2147378005"/>
            <p14:sldId id="2147378017"/>
          </p14:sldIdLst>
        </p14:section>
      </p14:sectionLst>
    </p:ext>
    <p:ext uri="{EFAFB233-063F-42B5-8137-9DF3F51BA10A}">
      <p15:sldGuideLst xmlns:p15="http://schemas.microsoft.com/office/powerpoint/2012/main">
        <p15:guide id="1" orient="horz" pos="2160" userDrawn="1">
          <p15:clr>
            <a:srgbClr val="A4A3A4"/>
          </p15:clr>
        </p15:guide>
        <p15:guide id="2" orient="horz" pos="2260" userDrawn="1">
          <p15:clr>
            <a:srgbClr val="A4A3A4"/>
          </p15:clr>
        </p15:guide>
        <p15:guide id="3"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AFA0"/>
    <a:srgbClr val="00A091"/>
    <a:srgbClr val="C9D200"/>
    <a:srgbClr val="003641"/>
    <a:srgbClr val="26B1A2"/>
    <a:srgbClr val="38B2A5"/>
    <a:srgbClr val="4BB4A7"/>
    <a:srgbClr val="5EB5AA"/>
    <a:srgbClr val="00AE9D"/>
    <a:srgbClr val="1EB3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orient="horz" pos="22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1.fntdata"/><Relationship Id="rId21" Type="http://schemas.openxmlformats.org/officeDocument/2006/relationships/slide" Target="slides/slide14.xml"/><Relationship Id="rId34" Type="http://schemas.openxmlformats.org/officeDocument/2006/relationships/font" Target="fonts/font6.fntdata"/><Relationship Id="rId42" Type="http://schemas.openxmlformats.org/officeDocument/2006/relationships/font" Target="fonts/font14.fntdata"/><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3091 - Izabella Lima Freire" userId="175222a7-cd10-4699-97c7-7c9fdcdef17e" providerId="ADAL" clId="{6CA594DF-BAC7-476F-9743-3F058C32B393}"/>
    <pc:docChg chg="undo custSel modSld">
      <pc:chgData name="3091 - Izabella Lima Freire" userId="175222a7-cd10-4699-97c7-7c9fdcdef17e" providerId="ADAL" clId="{6CA594DF-BAC7-476F-9743-3F058C32B393}" dt="2026-03-13T19:44:30.561" v="685" actId="1076"/>
      <pc:docMkLst>
        <pc:docMk/>
      </pc:docMkLst>
      <pc:sldChg chg="addSp delSp modSp mod">
        <pc:chgData name="3091 - Izabella Lima Freire" userId="175222a7-cd10-4699-97c7-7c9fdcdef17e" providerId="ADAL" clId="{6CA594DF-BAC7-476F-9743-3F058C32B393}" dt="2026-03-13T19:44:30.561" v="685" actId="1076"/>
        <pc:sldMkLst>
          <pc:docMk/>
          <pc:sldMk cId="3383069427" sldId="282"/>
        </pc:sldMkLst>
        <pc:picChg chg="del">
          <ac:chgData name="3091 - Izabella Lima Freire" userId="175222a7-cd10-4699-97c7-7c9fdcdef17e" providerId="ADAL" clId="{6CA594DF-BAC7-476F-9743-3F058C32B393}" dt="2026-03-13T19:44:15.445" v="679" actId="478"/>
          <ac:picMkLst>
            <pc:docMk/>
            <pc:sldMk cId="3383069427" sldId="282"/>
            <ac:picMk id="3" creationId="{FC10C8B9-7F3A-F4F5-5975-FA0F69C4A41E}"/>
          </ac:picMkLst>
        </pc:picChg>
        <pc:picChg chg="add mod">
          <ac:chgData name="3091 - Izabella Lima Freire" userId="175222a7-cd10-4699-97c7-7c9fdcdef17e" providerId="ADAL" clId="{6CA594DF-BAC7-476F-9743-3F058C32B393}" dt="2026-03-13T19:44:30.561" v="685" actId="1076"/>
          <ac:picMkLst>
            <pc:docMk/>
            <pc:sldMk cId="3383069427" sldId="282"/>
            <ac:picMk id="5" creationId="{9FAB277E-F2E8-ADBD-4150-BFB413C4F23E}"/>
          </ac:picMkLst>
        </pc:picChg>
      </pc:sldChg>
      <pc:sldChg chg="addSp delSp modSp mod">
        <pc:chgData name="3091 - Izabella Lima Freire" userId="175222a7-cd10-4699-97c7-7c9fdcdef17e" providerId="ADAL" clId="{6CA594DF-BAC7-476F-9743-3F058C32B393}" dt="2026-03-13T19:43:59.537" v="678" actId="14100"/>
        <pc:sldMkLst>
          <pc:docMk/>
          <pc:sldMk cId="101627750" sldId="286"/>
        </pc:sldMkLst>
        <pc:picChg chg="add mod">
          <ac:chgData name="3091 - Izabella Lima Freire" userId="175222a7-cd10-4699-97c7-7c9fdcdef17e" providerId="ADAL" clId="{6CA594DF-BAC7-476F-9743-3F058C32B393}" dt="2026-03-13T19:43:59.537" v="678" actId="14100"/>
          <ac:picMkLst>
            <pc:docMk/>
            <pc:sldMk cId="101627750" sldId="286"/>
            <ac:picMk id="3" creationId="{CF909B84-C7EE-4397-12E5-E4C8AA7059ED}"/>
          </ac:picMkLst>
        </pc:picChg>
        <pc:picChg chg="del">
          <ac:chgData name="3091 - Izabella Lima Freire" userId="175222a7-cd10-4699-97c7-7c9fdcdef17e" providerId="ADAL" clId="{6CA594DF-BAC7-476F-9743-3F058C32B393}" dt="2026-03-13T19:43:44.542" v="671" actId="478"/>
          <ac:picMkLst>
            <pc:docMk/>
            <pc:sldMk cId="101627750" sldId="286"/>
            <ac:picMk id="5" creationId="{E7E6F300-9DAF-12C9-BDB2-4A013F27CFE5}"/>
          </ac:picMkLst>
        </pc:picChg>
      </pc:sldChg>
      <pc:sldChg chg="addSp delSp modSp mod">
        <pc:chgData name="3091 - Izabella Lima Freire" userId="175222a7-cd10-4699-97c7-7c9fdcdef17e" providerId="ADAL" clId="{6CA594DF-BAC7-476F-9743-3F058C32B393}" dt="2026-03-13T19:38:49.151" v="643" actId="14100"/>
        <pc:sldMkLst>
          <pc:docMk/>
          <pc:sldMk cId="3573809061" sldId="287"/>
        </pc:sldMkLst>
        <pc:picChg chg="add mod modCrop">
          <ac:chgData name="3091 - Izabella Lima Freire" userId="175222a7-cd10-4699-97c7-7c9fdcdef17e" providerId="ADAL" clId="{6CA594DF-BAC7-476F-9743-3F058C32B393}" dt="2026-03-13T19:38:49.151" v="643" actId="14100"/>
          <ac:picMkLst>
            <pc:docMk/>
            <pc:sldMk cId="3573809061" sldId="287"/>
            <ac:picMk id="3" creationId="{5E47D1C0-0126-F063-9B00-2A904FA56A70}"/>
          </ac:picMkLst>
        </pc:picChg>
        <pc:picChg chg="del">
          <ac:chgData name="3091 - Izabella Lima Freire" userId="175222a7-cd10-4699-97c7-7c9fdcdef17e" providerId="ADAL" clId="{6CA594DF-BAC7-476F-9743-3F058C32B393}" dt="2026-03-13T19:38:05.675" v="632" actId="478"/>
          <ac:picMkLst>
            <pc:docMk/>
            <pc:sldMk cId="3573809061" sldId="287"/>
            <ac:picMk id="5" creationId="{C62C6740-744D-BAD2-ECC0-6A1440CEFFE2}"/>
          </ac:picMkLst>
        </pc:picChg>
      </pc:sldChg>
      <pc:sldChg chg="addSp delSp modSp mod">
        <pc:chgData name="3091 - Izabella Lima Freire" userId="175222a7-cd10-4699-97c7-7c9fdcdef17e" providerId="ADAL" clId="{6CA594DF-BAC7-476F-9743-3F058C32B393}" dt="2026-03-13T19:37:43.974" v="631" actId="1076"/>
        <pc:sldMkLst>
          <pc:docMk/>
          <pc:sldMk cId="111909048" sldId="288"/>
        </pc:sldMkLst>
        <pc:picChg chg="add del mod">
          <ac:chgData name="3091 - Izabella Lima Freire" userId="175222a7-cd10-4699-97c7-7c9fdcdef17e" providerId="ADAL" clId="{6CA594DF-BAC7-476F-9743-3F058C32B393}" dt="2026-03-13T19:33:45.885" v="623" actId="478"/>
          <ac:picMkLst>
            <pc:docMk/>
            <pc:sldMk cId="111909048" sldId="288"/>
            <ac:picMk id="3" creationId="{AA52383D-0203-E5DC-A910-7700CB0C72C2}"/>
          </ac:picMkLst>
        </pc:picChg>
        <pc:picChg chg="mod">
          <ac:chgData name="3091 - Izabella Lima Freire" userId="175222a7-cd10-4699-97c7-7c9fdcdef17e" providerId="ADAL" clId="{6CA594DF-BAC7-476F-9743-3F058C32B393}" dt="2026-03-13T19:37:43.974" v="631" actId="1076"/>
          <ac:picMkLst>
            <pc:docMk/>
            <pc:sldMk cId="111909048" sldId="288"/>
            <ac:picMk id="4" creationId="{C675BC0B-D5A6-8F4A-AE16-D6697834559E}"/>
          </ac:picMkLst>
        </pc:picChg>
        <pc:picChg chg="del">
          <ac:chgData name="3091 - Izabella Lima Freire" userId="175222a7-cd10-4699-97c7-7c9fdcdef17e" providerId="ADAL" clId="{6CA594DF-BAC7-476F-9743-3F058C32B393}" dt="2026-03-13T19:33:21.757" v="613" actId="478"/>
          <ac:picMkLst>
            <pc:docMk/>
            <pc:sldMk cId="111909048" sldId="288"/>
            <ac:picMk id="5" creationId="{58E5775D-FBEC-7B3E-2B59-765F8F9B2BA5}"/>
          </ac:picMkLst>
        </pc:picChg>
        <pc:picChg chg="add mod">
          <ac:chgData name="3091 - Izabella Lima Freire" userId="175222a7-cd10-4699-97c7-7c9fdcdef17e" providerId="ADAL" clId="{6CA594DF-BAC7-476F-9743-3F058C32B393}" dt="2026-03-13T19:37:40.324" v="630" actId="1076"/>
          <ac:picMkLst>
            <pc:docMk/>
            <pc:sldMk cId="111909048" sldId="288"/>
            <ac:picMk id="7" creationId="{C7516AC5-BC2C-0FC4-65E8-5C2489AE9C69}"/>
          </ac:picMkLst>
        </pc:picChg>
      </pc:sldChg>
      <pc:sldChg chg="addSp modSp mod">
        <pc:chgData name="3091 - Izabella Lima Freire" userId="175222a7-cd10-4699-97c7-7c9fdcdef17e" providerId="ADAL" clId="{6CA594DF-BAC7-476F-9743-3F058C32B393}" dt="2026-02-24T14:50:41.766" v="529" actId="14100"/>
        <pc:sldMkLst>
          <pc:docMk/>
          <pc:sldMk cId="0" sldId="289"/>
        </pc:sldMkLst>
        <pc:spChg chg="add mod">
          <ac:chgData name="3091 - Izabella Lima Freire" userId="175222a7-cd10-4699-97c7-7c9fdcdef17e" providerId="ADAL" clId="{6CA594DF-BAC7-476F-9743-3F058C32B393}" dt="2026-02-24T14:38:24.923" v="144" actId="20577"/>
          <ac:spMkLst>
            <pc:docMk/>
            <pc:sldMk cId="0" sldId="289"/>
            <ac:spMk id="11" creationId="{DA15E9FA-7663-E244-23D7-70C740B4150E}"/>
          </ac:spMkLst>
        </pc:spChg>
        <pc:spChg chg="add mod">
          <ac:chgData name="3091 - Izabella Lima Freire" userId="175222a7-cd10-4699-97c7-7c9fdcdef17e" providerId="ADAL" clId="{6CA594DF-BAC7-476F-9743-3F058C32B393}" dt="2026-02-24T14:40:36.737" v="411" actId="20577"/>
          <ac:spMkLst>
            <pc:docMk/>
            <pc:sldMk cId="0" sldId="289"/>
            <ac:spMk id="19" creationId="{7318FEB5-A2E6-84A4-7338-9210DB35D316}"/>
          </ac:spMkLst>
        </pc:spChg>
        <pc:spChg chg="mod">
          <ac:chgData name="3091 - Izabella Lima Freire" userId="175222a7-cd10-4699-97c7-7c9fdcdef17e" providerId="ADAL" clId="{6CA594DF-BAC7-476F-9743-3F058C32B393}" dt="2026-02-24T14:38:11.051" v="138" actId="1076"/>
          <ac:spMkLst>
            <pc:docMk/>
            <pc:sldMk cId="0" sldId="289"/>
            <ac:spMk id="35" creationId="{0F620A50-7DD3-9F18-AC09-5CE7AE4F6032}"/>
          </ac:spMkLst>
        </pc:spChg>
        <pc:picChg chg="add mod">
          <ac:chgData name="3091 - Izabella Lima Freire" userId="175222a7-cd10-4699-97c7-7c9fdcdef17e" providerId="ADAL" clId="{6CA594DF-BAC7-476F-9743-3F058C32B393}" dt="2026-02-24T14:38:16.730" v="140" actId="1076"/>
          <ac:picMkLst>
            <pc:docMk/>
            <pc:sldMk cId="0" sldId="289"/>
            <ac:picMk id="10" creationId="{1093B55A-CD0A-C337-8C12-9EB3D052CA0A}"/>
          </ac:picMkLst>
        </pc:picChg>
        <pc:picChg chg="mod">
          <ac:chgData name="3091 - Izabella Lima Freire" userId="175222a7-cd10-4699-97c7-7c9fdcdef17e" providerId="ADAL" clId="{6CA594DF-BAC7-476F-9743-3F058C32B393}" dt="2026-02-24T14:50:41.766" v="529" actId="14100"/>
          <ac:picMkLst>
            <pc:docMk/>
            <pc:sldMk cId="0" sldId="289"/>
            <ac:picMk id="16" creationId="{5AF5C7A2-8171-6FD0-C167-15B76430D98B}"/>
          </ac:picMkLst>
        </pc:picChg>
        <pc:picChg chg="add mod">
          <ac:chgData name="3091 - Izabella Lima Freire" userId="175222a7-cd10-4699-97c7-7c9fdcdef17e" providerId="ADAL" clId="{6CA594DF-BAC7-476F-9743-3F058C32B393}" dt="2026-02-24T14:41:15.343" v="414" actId="14100"/>
          <ac:picMkLst>
            <pc:docMk/>
            <pc:sldMk cId="0" sldId="289"/>
            <ac:picMk id="20" creationId="{2BC581A8-A8CA-3514-F729-37DFADB95132}"/>
          </ac:picMkLst>
        </pc:picChg>
      </pc:sldChg>
      <pc:sldChg chg="modSp mod">
        <pc:chgData name="3091 - Izabella Lima Freire" userId="175222a7-cd10-4699-97c7-7c9fdcdef17e" providerId="ADAL" clId="{6CA594DF-BAC7-476F-9743-3F058C32B393}" dt="2026-02-24T14:58:48.809" v="583" actId="20577"/>
        <pc:sldMkLst>
          <pc:docMk/>
          <pc:sldMk cId="2185469088" sldId="298"/>
        </pc:sldMkLst>
        <pc:spChg chg="mod">
          <ac:chgData name="3091 - Izabella Lima Freire" userId="175222a7-cd10-4699-97c7-7c9fdcdef17e" providerId="ADAL" clId="{6CA594DF-BAC7-476F-9743-3F058C32B393}" dt="2026-02-24T14:54:34.188" v="575" actId="20577"/>
          <ac:spMkLst>
            <pc:docMk/>
            <pc:sldMk cId="2185469088" sldId="298"/>
            <ac:spMk id="5" creationId="{F5895920-5F39-A30E-E7BE-F8DFD6B22384}"/>
          </ac:spMkLst>
        </pc:spChg>
        <pc:spChg chg="mod">
          <ac:chgData name="3091 - Izabella Lima Freire" userId="175222a7-cd10-4699-97c7-7c9fdcdef17e" providerId="ADAL" clId="{6CA594DF-BAC7-476F-9743-3F058C32B393}" dt="2026-02-24T14:56:54.263" v="581" actId="20577"/>
          <ac:spMkLst>
            <pc:docMk/>
            <pc:sldMk cId="2185469088" sldId="298"/>
            <ac:spMk id="8" creationId="{522850D6-7D41-1EFC-102D-3AF78CA47E1D}"/>
          </ac:spMkLst>
        </pc:spChg>
        <pc:spChg chg="mod">
          <ac:chgData name="3091 - Izabella Lima Freire" userId="175222a7-cd10-4699-97c7-7c9fdcdef17e" providerId="ADAL" clId="{6CA594DF-BAC7-476F-9743-3F058C32B393}" dt="2026-02-24T13:19:58.991" v="10" actId="20577"/>
          <ac:spMkLst>
            <pc:docMk/>
            <pc:sldMk cId="2185469088" sldId="298"/>
            <ac:spMk id="34" creationId="{EEBC92E5-78CE-E9B7-70B1-AFA40D9DA4EB}"/>
          </ac:spMkLst>
        </pc:spChg>
        <pc:spChg chg="mod">
          <ac:chgData name="3091 - Izabella Lima Freire" userId="175222a7-cd10-4699-97c7-7c9fdcdef17e" providerId="ADAL" clId="{6CA594DF-BAC7-476F-9743-3F058C32B393}" dt="2026-02-24T13:20:08.688" v="16" actId="20577"/>
          <ac:spMkLst>
            <pc:docMk/>
            <pc:sldMk cId="2185469088" sldId="298"/>
            <ac:spMk id="36" creationId="{D5125E39-D78C-FC2E-C94A-EBDB3DBE786D}"/>
          </ac:spMkLst>
        </pc:spChg>
        <pc:spChg chg="mod">
          <ac:chgData name="3091 - Izabella Lima Freire" userId="175222a7-cd10-4699-97c7-7c9fdcdef17e" providerId="ADAL" clId="{6CA594DF-BAC7-476F-9743-3F058C32B393}" dt="2026-02-24T14:56:49.984" v="578" actId="20577"/>
          <ac:spMkLst>
            <pc:docMk/>
            <pc:sldMk cId="2185469088" sldId="298"/>
            <ac:spMk id="38" creationId="{5F5F4E44-F856-D49F-BEE9-A2C866AF2B0B}"/>
          </ac:spMkLst>
        </pc:spChg>
        <pc:spChg chg="mod">
          <ac:chgData name="3091 - Izabella Lima Freire" userId="175222a7-cd10-4699-97c7-7c9fdcdef17e" providerId="ADAL" clId="{6CA594DF-BAC7-476F-9743-3F058C32B393}" dt="2026-02-24T14:56:51.558" v="579" actId="20577"/>
          <ac:spMkLst>
            <pc:docMk/>
            <pc:sldMk cId="2185469088" sldId="298"/>
            <ac:spMk id="40" creationId="{D0AE8655-945A-8ABE-CFB9-E69978C31234}"/>
          </ac:spMkLst>
        </pc:spChg>
        <pc:spChg chg="mod">
          <ac:chgData name="3091 - Izabella Lima Freire" userId="175222a7-cd10-4699-97c7-7c9fdcdef17e" providerId="ADAL" clId="{6CA594DF-BAC7-476F-9743-3F058C32B393}" dt="2026-02-24T14:56:52.779" v="580" actId="20577"/>
          <ac:spMkLst>
            <pc:docMk/>
            <pc:sldMk cId="2185469088" sldId="298"/>
            <ac:spMk id="42" creationId="{9E57614D-6CE8-058C-E132-D4208814F855}"/>
          </ac:spMkLst>
        </pc:spChg>
        <pc:spChg chg="mod">
          <ac:chgData name="3091 - Izabella Lima Freire" userId="175222a7-cd10-4699-97c7-7c9fdcdef17e" providerId="ADAL" clId="{6CA594DF-BAC7-476F-9743-3F058C32B393}" dt="2026-02-24T14:58:48.809" v="583" actId="20577"/>
          <ac:spMkLst>
            <pc:docMk/>
            <pc:sldMk cId="2185469088" sldId="298"/>
            <ac:spMk id="135" creationId="{00000000-0000-0000-0000-000000000000}"/>
          </ac:spMkLst>
        </pc:spChg>
      </pc:sldChg>
      <pc:sldChg chg="modSp mod addAnim delAnim">
        <pc:chgData name="3091 - Izabella Lima Freire" userId="175222a7-cd10-4699-97c7-7c9fdcdef17e" providerId="ADAL" clId="{6CA594DF-BAC7-476F-9743-3F058C32B393}" dt="2026-02-24T16:18:50.004" v="612"/>
        <pc:sldMkLst>
          <pc:docMk/>
          <pc:sldMk cId="1713548019" sldId="305"/>
        </pc:sldMkLst>
        <pc:graphicFrameChg chg="mod modGraphic">
          <ac:chgData name="3091 - Izabella Lima Freire" userId="175222a7-cd10-4699-97c7-7c9fdcdef17e" providerId="ADAL" clId="{6CA594DF-BAC7-476F-9743-3F058C32B393}" dt="2026-02-24T16:18:50.004" v="612"/>
          <ac:graphicFrameMkLst>
            <pc:docMk/>
            <pc:sldMk cId="1713548019" sldId="305"/>
            <ac:graphicFrameMk id="3630" creationId="{9F57DE11-F0A0-80C9-15F8-87C4AEDB4EF2}"/>
          </ac:graphicFrameMkLst>
        </pc:graphicFrameChg>
      </pc:sldChg>
      <pc:sldChg chg="addSp delSp modSp mod">
        <pc:chgData name="3091 - Izabella Lima Freire" userId="175222a7-cd10-4699-97c7-7c9fdcdef17e" providerId="ADAL" clId="{6CA594DF-BAC7-476F-9743-3F058C32B393}" dt="2026-02-24T14:36:07.809" v="137" actId="20577"/>
        <pc:sldMkLst>
          <pc:docMk/>
          <pc:sldMk cId="2858988225" sldId="1518"/>
        </pc:sldMkLst>
        <pc:spChg chg="mod">
          <ac:chgData name="3091 - Izabella Lima Freire" userId="175222a7-cd10-4699-97c7-7c9fdcdef17e" providerId="ADAL" clId="{6CA594DF-BAC7-476F-9743-3F058C32B393}" dt="2026-02-24T14:36:07.809" v="137" actId="20577"/>
          <ac:spMkLst>
            <pc:docMk/>
            <pc:sldMk cId="2858988225" sldId="1518"/>
            <ac:spMk id="3" creationId="{C5CF9128-1BB2-4B32-173F-A1283562918B}"/>
          </ac:spMkLst>
        </pc:spChg>
        <pc:picChg chg="add mod">
          <ac:chgData name="3091 - Izabella Lima Freire" userId="175222a7-cd10-4699-97c7-7c9fdcdef17e" providerId="ADAL" clId="{6CA594DF-BAC7-476F-9743-3F058C32B393}" dt="2026-02-24T14:35:57.320" v="122" actId="14100"/>
          <ac:picMkLst>
            <pc:docMk/>
            <pc:sldMk cId="2858988225" sldId="1518"/>
            <ac:picMk id="2" creationId="{01BB9402-4977-7A79-4387-2A2F48A558F7}"/>
          </ac:picMkLst>
        </pc:picChg>
      </pc:sldChg>
      <pc:sldChg chg="addSp modSp mod">
        <pc:chgData name="3091 - Izabella Lima Freire" userId="175222a7-cd10-4699-97c7-7c9fdcdef17e" providerId="ADAL" clId="{6CA594DF-BAC7-476F-9743-3F058C32B393}" dt="2026-02-24T14:34:55.336" v="115" actId="20577"/>
        <pc:sldMkLst>
          <pc:docMk/>
          <pc:sldMk cId="2555568226" sldId="4506"/>
        </pc:sldMkLst>
        <pc:spChg chg="mod">
          <ac:chgData name="3091 - Izabella Lima Freire" userId="175222a7-cd10-4699-97c7-7c9fdcdef17e" providerId="ADAL" clId="{6CA594DF-BAC7-476F-9743-3F058C32B393}" dt="2026-02-24T14:34:55.336" v="115" actId="20577"/>
          <ac:spMkLst>
            <pc:docMk/>
            <pc:sldMk cId="2555568226" sldId="4506"/>
            <ac:spMk id="3" creationId="{87D9D692-AFB0-AA4F-8B9E-7CA06935350A}"/>
          </ac:spMkLst>
        </pc:spChg>
        <pc:spChg chg="mod">
          <ac:chgData name="3091 - Izabella Lima Freire" userId="175222a7-cd10-4699-97c7-7c9fdcdef17e" providerId="ADAL" clId="{6CA594DF-BAC7-476F-9743-3F058C32B393}" dt="2026-02-24T13:51:59.931" v="48" actId="14100"/>
          <ac:spMkLst>
            <pc:docMk/>
            <pc:sldMk cId="2555568226" sldId="4506"/>
            <ac:spMk id="4" creationId="{F6A2B54A-1D37-DBFA-F7A5-ED768860E0CE}"/>
          </ac:spMkLst>
        </pc:spChg>
        <pc:spChg chg="mod">
          <ac:chgData name="3091 - Izabella Lima Freire" userId="175222a7-cd10-4699-97c7-7c9fdcdef17e" providerId="ADAL" clId="{6CA594DF-BAC7-476F-9743-3F058C32B393}" dt="2026-02-24T13:52:42.572" v="55" actId="1076"/>
          <ac:spMkLst>
            <pc:docMk/>
            <pc:sldMk cId="2555568226" sldId="4506"/>
            <ac:spMk id="5" creationId="{A2C2D002-320C-3CE1-8B9C-0452280AFF18}"/>
          </ac:spMkLst>
        </pc:spChg>
        <pc:spChg chg="mod">
          <ac:chgData name="3091 - Izabella Lima Freire" userId="175222a7-cd10-4699-97c7-7c9fdcdef17e" providerId="ADAL" clId="{6CA594DF-BAC7-476F-9743-3F058C32B393}" dt="2026-02-24T14:30:08.024" v="103" actId="20577"/>
          <ac:spMkLst>
            <pc:docMk/>
            <pc:sldMk cId="2555568226" sldId="4506"/>
            <ac:spMk id="6" creationId="{36DB4ECF-11B5-55F2-DA65-E85AEE9001B8}"/>
          </ac:spMkLst>
        </pc:spChg>
        <pc:spChg chg="mod">
          <ac:chgData name="3091 - Izabella Lima Freire" userId="175222a7-cd10-4699-97c7-7c9fdcdef17e" providerId="ADAL" clId="{6CA594DF-BAC7-476F-9743-3F058C32B393}" dt="2026-02-24T14:30:39.793" v="107" actId="20577"/>
          <ac:spMkLst>
            <pc:docMk/>
            <pc:sldMk cId="2555568226" sldId="4506"/>
            <ac:spMk id="7" creationId="{468803C2-1881-042B-3A2B-E3EAF7ABC6AB}"/>
          </ac:spMkLst>
        </pc:spChg>
        <pc:spChg chg="mod">
          <ac:chgData name="3091 - Izabella Lima Freire" userId="175222a7-cd10-4699-97c7-7c9fdcdef17e" providerId="ADAL" clId="{6CA594DF-BAC7-476F-9743-3F058C32B393}" dt="2026-02-24T13:21:36.526" v="43" actId="20577"/>
          <ac:spMkLst>
            <pc:docMk/>
            <pc:sldMk cId="2555568226" sldId="4506"/>
            <ac:spMk id="11" creationId="{F046DD26-3F94-5809-23A5-1A48240EC3F4}"/>
          </ac:spMkLst>
        </pc:spChg>
        <pc:spChg chg="mod">
          <ac:chgData name="3091 - Izabella Lima Freire" userId="175222a7-cd10-4699-97c7-7c9fdcdef17e" providerId="ADAL" clId="{6CA594DF-BAC7-476F-9743-3F058C32B393}" dt="2026-02-24T14:18:25.188" v="101" actId="1076"/>
          <ac:spMkLst>
            <pc:docMk/>
            <pc:sldMk cId="2555568226" sldId="4506"/>
            <ac:spMk id="15" creationId="{F6E698A5-82AB-AE16-7526-F9F878DC7640}"/>
          </ac:spMkLst>
        </pc:spChg>
        <pc:spChg chg="add mod">
          <ac:chgData name="3091 - Izabella Lima Freire" userId="175222a7-cd10-4699-97c7-7c9fdcdef17e" providerId="ADAL" clId="{6CA594DF-BAC7-476F-9743-3F058C32B393}" dt="2026-02-24T14:12:44.393" v="100" actId="20577"/>
          <ac:spMkLst>
            <pc:docMk/>
            <pc:sldMk cId="2555568226" sldId="4506"/>
            <ac:spMk id="16" creationId="{D45D1FFE-8B5C-CE1D-173B-C213FB3E3881}"/>
          </ac:spMkLst>
        </pc:spChg>
        <pc:spChg chg="add mod">
          <ac:chgData name="3091 - Izabella Lima Freire" userId="175222a7-cd10-4699-97c7-7c9fdcdef17e" providerId="ADAL" clId="{6CA594DF-BAC7-476F-9743-3F058C32B393}" dt="2026-02-24T13:52:54.322" v="91" actId="20577"/>
          <ac:spMkLst>
            <pc:docMk/>
            <pc:sldMk cId="2555568226" sldId="4506"/>
            <ac:spMk id="17" creationId="{627670B3-BF09-94C9-6C42-F7B884C5DCD7}"/>
          </ac:spMkLst>
        </pc:spChg>
        <pc:spChg chg="mod">
          <ac:chgData name="3091 - Izabella Lima Freire" userId="175222a7-cd10-4699-97c7-7c9fdcdef17e" providerId="ADAL" clId="{6CA594DF-BAC7-476F-9743-3F058C32B393}" dt="2026-02-24T14:33:23.540" v="111" actId="20577"/>
          <ac:spMkLst>
            <pc:docMk/>
            <pc:sldMk cId="2555568226" sldId="4506"/>
            <ac:spMk id="21" creationId="{2D5ADF25-29E9-01FC-7D52-75B74047697B}"/>
          </ac:spMkLst>
        </pc:spChg>
        <pc:grpChg chg="mod">
          <ac:chgData name="3091 - Izabella Lima Freire" userId="175222a7-cd10-4699-97c7-7c9fdcdef17e" providerId="ADAL" clId="{6CA594DF-BAC7-476F-9743-3F058C32B393}" dt="2026-02-24T13:52:23.710" v="51" actId="1076"/>
          <ac:grpSpMkLst>
            <pc:docMk/>
            <pc:sldMk cId="2555568226" sldId="4506"/>
            <ac:grpSpMk id="22" creationId="{3686662B-A73C-3256-CD7F-AEA3C263F617}"/>
          </ac:grpSpMkLst>
        </pc:grpChg>
      </pc:sldChg>
      <pc:sldChg chg="addSp delSp modSp mod">
        <pc:chgData name="3091 - Izabella Lima Freire" userId="175222a7-cd10-4699-97c7-7c9fdcdef17e" providerId="ADAL" clId="{6CA594DF-BAC7-476F-9743-3F058C32B393}" dt="2026-03-13T19:43:26.278" v="670" actId="1076"/>
        <pc:sldMkLst>
          <pc:docMk/>
          <pc:sldMk cId="1691119678" sldId="2147378012"/>
        </pc:sldMkLst>
        <pc:picChg chg="add del">
          <ac:chgData name="3091 - Izabella Lima Freire" userId="175222a7-cd10-4699-97c7-7c9fdcdef17e" providerId="ADAL" clId="{6CA594DF-BAC7-476F-9743-3F058C32B393}" dt="2026-03-13T19:43:07.596" v="661" actId="478"/>
          <ac:picMkLst>
            <pc:docMk/>
            <pc:sldMk cId="1691119678" sldId="2147378012"/>
            <ac:picMk id="3" creationId="{92F83F53-1572-0AF9-EDA7-634108F90C89}"/>
          </ac:picMkLst>
        </pc:picChg>
        <pc:picChg chg="add del mod">
          <ac:chgData name="3091 - Izabella Lima Freire" userId="175222a7-cd10-4699-97c7-7c9fdcdef17e" providerId="ADAL" clId="{6CA594DF-BAC7-476F-9743-3F058C32B393}" dt="2026-03-13T19:42:43.960" v="654" actId="22"/>
          <ac:picMkLst>
            <pc:docMk/>
            <pc:sldMk cId="1691119678" sldId="2147378012"/>
            <ac:picMk id="5" creationId="{C09172C4-D36A-A26A-BA9B-E1FBEC0967BA}"/>
          </ac:picMkLst>
        </pc:picChg>
        <pc:picChg chg="add mod">
          <ac:chgData name="3091 - Izabella Lima Freire" userId="175222a7-cd10-4699-97c7-7c9fdcdef17e" providerId="ADAL" clId="{6CA594DF-BAC7-476F-9743-3F058C32B393}" dt="2026-03-13T19:43:26.278" v="670" actId="1076"/>
          <ac:picMkLst>
            <pc:docMk/>
            <pc:sldMk cId="1691119678" sldId="2147378012"/>
            <ac:picMk id="7" creationId="{A9FFF21B-0929-0A1A-88A7-1629B09EA362}"/>
          </ac:picMkLst>
        </pc:picChg>
      </pc:sldChg>
      <pc:sldChg chg="addSp delSp modSp mod">
        <pc:chgData name="3091 - Izabella Lima Freire" userId="175222a7-cd10-4699-97c7-7c9fdcdef17e" providerId="ADAL" clId="{6CA594DF-BAC7-476F-9743-3F058C32B393}" dt="2026-02-24T14:53:26.181" v="571" actId="1038"/>
        <pc:sldMkLst>
          <pc:docMk/>
          <pc:sldMk cId="3332668872" sldId="2147378016"/>
        </pc:sldMkLst>
        <pc:picChg chg="add mod">
          <ac:chgData name="3091 - Izabella Lima Freire" userId="175222a7-cd10-4699-97c7-7c9fdcdef17e" providerId="ADAL" clId="{6CA594DF-BAC7-476F-9743-3F058C32B393}" dt="2026-02-24T14:53:26.181" v="571" actId="1038"/>
          <ac:picMkLst>
            <pc:docMk/>
            <pc:sldMk cId="3332668872" sldId="2147378016"/>
            <ac:picMk id="3" creationId="{8DF52BBB-2B5A-A1C2-03FD-9ADD5F748C0D}"/>
          </ac:picMkLst>
        </pc:picChg>
        <pc:picChg chg="add mod">
          <ac:chgData name="3091 - Izabella Lima Freire" userId="175222a7-cd10-4699-97c7-7c9fdcdef17e" providerId="ADAL" clId="{6CA594DF-BAC7-476F-9743-3F058C32B393}" dt="2026-02-24T14:53:08.032" v="559" actId="14100"/>
          <ac:picMkLst>
            <pc:docMk/>
            <pc:sldMk cId="3332668872" sldId="2147378016"/>
            <ac:picMk id="11" creationId="{4A0D1456-431C-AF7E-07AA-43E65F66CC2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303D98-38CA-48EA-8462-E0324C129C97}" type="doc">
      <dgm:prSet loTypeId="urn:microsoft.com/office/officeart/2005/8/layout/orgChart1" loCatId="hierarchy" qsTypeId="urn:microsoft.com/office/officeart/2005/8/quickstyle/3d1" qsCatId="3D" csTypeId="urn:microsoft.com/office/officeart/2005/8/colors/accent6_2" csCatId="accent6" phldr="1"/>
      <dgm:spPr/>
      <dgm:t>
        <a:bodyPr/>
        <a:lstStyle/>
        <a:p>
          <a:endParaRPr lang="pt-BR"/>
        </a:p>
      </dgm:t>
    </dgm:pt>
    <dgm:pt modelId="{33040CF4-6ADA-4AC5-ABE6-7A61E11C3AC3}">
      <dgm:prSet phldrT="[Texto]" phldr="0" custT="1"/>
      <dgm:spPr>
        <a:solidFill>
          <a:srgbClr val="003641"/>
        </a:solidFill>
      </dgm:spPr>
      <dgm:t>
        <a:bodyPr/>
        <a:lstStyle/>
        <a:p>
          <a:pPr algn="ctr" rtl="0">
            <a:lnSpc>
              <a:spcPct val="90000"/>
            </a:lnSpc>
          </a:pPr>
          <a:r>
            <a:rPr lang="pt-BR" sz="1100" b="0" dirty="0">
              <a:latin typeface="Univers Condensed Light"/>
              <a:ea typeface="+mn-ea"/>
              <a:cs typeface="+mn-cs"/>
            </a:rPr>
            <a:t>ASSEMBLÉIA GERAL DE ASSOCIADOS</a:t>
          </a:r>
        </a:p>
      </dgm:t>
    </dgm:pt>
    <dgm:pt modelId="{76DE32D8-6569-42FE-A980-72A83B6F1BA0}" type="parTrans" cxnId="{D6E2F43B-6FC4-413E-8B80-F3B4B02D7A02}">
      <dgm:prSet/>
      <dgm:spPr/>
      <dgm:t>
        <a:bodyPr/>
        <a:lstStyle/>
        <a:p>
          <a:endParaRPr lang="pt-BR"/>
        </a:p>
      </dgm:t>
    </dgm:pt>
    <dgm:pt modelId="{F7DF4F92-8114-4627-A03C-F93F6600622A}" type="sibTrans" cxnId="{D6E2F43B-6FC4-413E-8B80-F3B4B02D7A02}">
      <dgm:prSet/>
      <dgm:spPr/>
      <dgm:t>
        <a:bodyPr/>
        <a:lstStyle/>
        <a:p>
          <a:endParaRPr lang="pt-BR"/>
        </a:p>
      </dgm:t>
    </dgm:pt>
    <dgm:pt modelId="{2F174243-296D-45EF-B767-F26C1E91F913}">
      <dgm:prSet phldr="0"/>
      <dgm:spPr>
        <a:solidFill>
          <a:srgbClr val="003641"/>
        </a:solidFill>
      </dgm:spPr>
      <dgm:t>
        <a:bodyPr/>
        <a:lstStyle/>
        <a:p>
          <a:pPr algn="ctr">
            <a:lnSpc>
              <a:spcPct val="90000"/>
            </a:lnSpc>
          </a:pPr>
          <a:r>
            <a:rPr lang="pt-BR" sz="1100" b="0" dirty="0">
              <a:latin typeface="Univers Condensed Light"/>
              <a:ea typeface="+mn-ea"/>
              <a:cs typeface="+mn-cs"/>
            </a:rPr>
            <a:t> CONSELHO FISCAL</a:t>
          </a:r>
        </a:p>
      </dgm:t>
    </dgm:pt>
    <dgm:pt modelId="{396B0107-3F93-40D7-BE5F-EDD4D27C5269}" type="parTrans" cxnId="{53F8B062-9C68-4170-894D-DD977ED1FF22}">
      <dgm:prSet/>
      <dgm:spPr>
        <a:solidFill>
          <a:schemeClr val="tx1"/>
        </a:solidFill>
        <a:ln>
          <a:solidFill>
            <a:schemeClr val="tx1"/>
          </a:solidFill>
        </a:ln>
      </dgm:spPr>
      <dgm:t>
        <a:bodyPr/>
        <a:lstStyle/>
        <a:p>
          <a:endParaRPr lang="pt-BR"/>
        </a:p>
      </dgm:t>
    </dgm:pt>
    <dgm:pt modelId="{1111B95A-A7C5-45BA-BEF0-A7F9B4F5FACC}" type="sibTrans" cxnId="{53F8B062-9C68-4170-894D-DD977ED1FF22}">
      <dgm:prSet/>
      <dgm:spPr/>
      <dgm:t>
        <a:bodyPr/>
        <a:lstStyle/>
        <a:p>
          <a:endParaRPr lang="pt-BR"/>
        </a:p>
      </dgm:t>
    </dgm:pt>
    <dgm:pt modelId="{BBD4AD6A-67D2-468D-9C31-89F0846B2525}">
      <dgm:prSet phldr="0"/>
      <dgm:spPr>
        <a:solidFill>
          <a:srgbClr val="49479D"/>
        </a:solidFill>
      </dgm:spPr>
      <dgm:t>
        <a:bodyPr/>
        <a:lstStyle/>
        <a:p>
          <a:pPr algn="ctr">
            <a:lnSpc>
              <a:spcPct val="90000"/>
            </a:lnSpc>
          </a:pPr>
          <a:r>
            <a:rPr lang="pt-BR" sz="1100" b="0" dirty="0">
              <a:latin typeface="Calibri"/>
              <a:ea typeface="Calibri"/>
              <a:cs typeface="Calibri"/>
            </a:rPr>
            <a:t>DIRETORIA ADMINISTRATIVA</a:t>
          </a:r>
          <a:endParaRPr lang="pt-BR" sz="1100" b="0" dirty="0">
            <a:latin typeface="Univers Condensed Light"/>
            <a:ea typeface="+mn-ea"/>
            <a:cs typeface="+mn-cs"/>
          </a:endParaRPr>
        </a:p>
      </dgm:t>
    </dgm:pt>
    <dgm:pt modelId="{5C69D534-C642-4A62-84FB-ED73252A8F82}" type="parTrans" cxnId="{43186551-A27A-44A5-9CC7-1E13AB7A3E17}">
      <dgm:prSet/>
      <dgm:spPr>
        <a:solidFill>
          <a:schemeClr val="tx1"/>
        </a:solidFill>
        <a:ln>
          <a:solidFill>
            <a:schemeClr val="tx1"/>
          </a:solidFill>
        </a:ln>
      </dgm:spPr>
      <dgm:t>
        <a:bodyPr/>
        <a:lstStyle/>
        <a:p>
          <a:endParaRPr lang="pt-BR"/>
        </a:p>
      </dgm:t>
    </dgm:pt>
    <dgm:pt modelId="{C82F617B-94E2-416B-9927-DEA8689F73E4}" type="sibTrans" cxnId="{43186551-A27A-44A5-9CC7-1E13AB7A3E17}">
      <dgm:prSet/>
      <dgm:spPr/>
      <dgm:t>
        <a:bodyPr/>
        <a:lstStyle/>
        <a:p>
          <a:endParaRPr lang="pt-BR"/>
        </a:p>
      </dgm:t>
    </dgm:pt>
    <dgm:pt modelId="{56CA9A95-DF55-42AE-9C9B-8A795FF0F9B5}">
      <dgm:prSet phldr="0" custT="0"/>
      <dgm:spPr>
        <a:solidFill>
          <a:srgbClr val="49479D"/>
        </a:solidFill>
      </dgm:spPr>
      <dgm:t>
        <a:bodyPr/>
        <a:lstStyle/>
        <a:p>
          <a:pPr algn="ctr" rtl="0">
            <a:lnSpc>
              <a:spcPct val="90000"/>
            </a:lnSpc>
          </a:pPr>
          <a:r>
            <a:rPr lang="pt-BR" sz="1100" b="0" dirty="0">
              <a:latin typeface="Calibri"/>
              <a:ea typeface="Calibri"/>
              <a:cs typeface="Calibri"/>
            </a:rPr>
            <a:t>DIRETORIA DE NEGÓCIOS</a:t>
          </a:r>
          <a:endParaRPr lang="en-US" sz="1100" b="0" dirty="0">
            <a:latin typeface="Calibri"/>
            <a:ea typeface="Calibri"/>
            <a:cs typeface="Calibri"/>
          </a:endParaRPr>
        </a:p>
      </dgm:t>
    </dgm:pt>
    <dgm:pt modelId="{8791256F-7D74-423A-966E-54690459D424}" type="parTrans" cxnId="{DBBD7095-6097-4930-BBFB-0610249D4A41}">
      <dgm:prSet/>
      <dgm:spPr>
        <a:solidFill>
          <a:schemeClr val="tx1"/>
        </a:solidFill>
        <a:ln>
          <a:solidFill>
            <a:schemeClr val="tx1"/>
          </a:solidFill>
        </a:ln>
      </dgm:spPr>
      <dgm:t>
        <a:bodyPr/>
        <a:lstStyle/>
        <a:p>
          <a:endParaRPr lang="pt-BR"/>
        </a:p>
      </dgm:t>
    </dgm:pt>
    <dgm:pt modelId="{3AF6E48D-A043-4DAC-90A8-3D468D711448}" type="sibTrans" cxnId="{DBBD7095-6097-4930-BBFB-0610249D4A41}">
      <dgm:prSet/>
      <dgm:spPr/>
      <dgm:t>
        <a:bodyPr/>
        <a:lstStyle/>
        <a:p>
          <a:endParaRPr lang="pt-BR"/>
        </a:p>
      </dgm:t>
    </dgm:pt>
    <dgm:pt modelId="{47A35023-2850-43FF-97D2-17803C9CFA94}">
      <dgm:prSet phldr="0"/>
      <dgm:spPr>
        <a:solidFill>
          <a:srgbClr val="C9D200"/>
        </a:solidFill>
      </dgm:spPr>
      <dgm:t>
        <a:bodyPr/>
        <a:lstStyle/>
        <a:p>
          <a:pPr algn="ctr" rtl="0">
            <a:lnSpc>
              <a:spcPct val="90000"/>
            </a:lnSpc>
          </a:pPr>
          <a:r>
            <a:rPr lang="pt-BR" sz="1100" b="0" dirty="0">
              <a:latin typeface="Calibri"/>
              <a:ea typeface="Calibri"/>
              <a:cs typeface="Calibri"/>
            </a:rPr>
            <a:t>GERÊNCIA DE CRÉDITO</a:t>
          </a:r>
        </a:p>
      </dgm:t>
    </dgm:pt>
    <dgm:pt modelId="{D1338183-8354-45FF-8956-6F4AA17132D6}" type="parTrans" cxnId="{312A9B1C-959B-469A-8089-BF5BB4C9FF65}">
      <dgm:prSet/>
      <dgm:spPr>
        <a:ln>
          <a:solidFill>
            <a:schemeClr val="tx1"/>
          </a:solidFill>
        </a:ln>
      </dgm:spPr>
      <dgm:t>
        <a:bodyPr/>
        <a:lstStyle/>
        <a:p>
          <a:endParaRPr lang="pt-BR"/>
        </a:p>
      </dgm:t>
    </dgm:pt>
    <dgm:pt modelId="{21CE5265-467E-4475-8F99-A46AF0F19C85}" type="sibTrans" cxnId="{312A9B1C-959B-469A-8089-BF5BB4C9FF65}">
      <dgm:prSet/>
      <dgm:spPr/>
      <dgm:t>
        <a:bodyPr/>
        <a:lstStyle/>
        <a:p>
          <a:endParaRPr lang="pt-BR"/>
        </a:p>
      </dgm:t>
    </dgm:pt>
    <dgm:pt modelId="{2837EA66-FC3A-4DAA-8AEF-2E8D5CB35C43}">
      <dgm:prSet phldr="0"/>
      <dgm:spPr>
        <a:solidFill>
          <a:srgbClr val="C9D200"/>
        </a:solidFill>
      </dgm:spPr>
      <dgm:t>
        <a:bodyPr/>
        <a:lstStyle/>
        <a:p>
          <a:pPr algn="ctr" rtl="0">
            <a:lnSpc>
              <a:spcPct val="90000"/>
            </a:lnSpc>
          </a:pPr>
          <a:r>
            <a:rPr lang="pt-BR" sz="1100" b="0" dirty="0">
              <a:latin typeface="Calibri"/>
              <a:ea typeface="Calibri"/>
              <a:cs typeface="Calibri"/>
            </a:rPr>
            <a:t>GERÊNCIA ADMINISTRATIVA</a:t>
          </a:r>
        </a:p>
      </dgm:t>
    </dgm:pt>
    <dgm:pt modelId="{911EC349-76F1-4CFD-AC2C-23C4D57BD8E4}" type="parTrans" cxnId="{C8444308-6AFC-41BC-8D5A-28E2DCBF0105}">
      <dgm:prSet/>
      <dgm:spPr>
        <a:ln>
          <a:solidFill>
            <a:schemeClr val="tx1"/>
          </a:solidFill>
        </a:ln>
      </dgm:spPr>
      <dgm:t>
        <a:bodyPr/>
        <a:lstStyle/>
        <a:p>
          <a:endParaRPr lang="pt-BR"/>
        </a:p>
      </dgm:t>
    </dgm:pt>
    <dgm:pt modelId="{A75E4647-0851-4D24-9F8A-9E647A3B1069}" type="sibTrans" cxnId="{C8444308-6AFC-41BC-8D5A-28E2DCBF0105}">
      <dgm:prSet/>
      <dgm:spPr/>
      <dgm:t>
        <a:bodyPr/>
        <a:lstStyle/>
        <a:p>
          <a:endParaRPr lang="pt-BR"/>
        </a:p>
      </dgm:t>
    </dgm:pt>
    <dgm:pt modelId="{57ACF648-530F-41D3-9BD7-6F004A93ABE1}">
      <dgm:prSet phldr="0"/>
      <dgm:spPr/>
      <dgm:t>
        <a:bodyPr/>
        <a:lstStyle/>
        <a:p>
          <a:pPr algn="ctr">
            <a:lnSpc>
              <a:spcPct val="90000"/>
            </a:lnSpc>
          </a:pPr>
          <a:r>
            <a:rPr lang="pt-BR" sz="1100" b="0" dirty="0">
              <a:latin typeface="Calibri"/>
              <a:ea typeface="Calibri"/>
              <a:cs typeface="Calibri"/>
            </a:rPr>
            <a:t>CADASTRO</a:t>
          </a:r>
        </a:p>
      </dgm:t>
    </dgm:pt>
    <dgm:pt modelId="{CFB186A0-63EA-48A8-AAF9-DA0501448A3B}" type="parTrans" cxnId="{9CF3AF1A-28B9-463B-AD8C-864C359ABE46}">
      <dgm:prSet/>
      <dgm:spPr>
        <a:ln>
          <a:solidFill>
            <a:schemeClr val="tx1"/>
          </a:solidFill>
        </a:ln>
      </dgm:spPr>
      <dgm:t>
        <a:bodyPr/>
        <a:lstStyle/>
        <a:p>
          <a:endParaRPr lang="pt-BR"/>
        </a:p>
      </dgm:t>
    </dgm:pt>
    <dgm:pt modelId="{FF3A58F0-22EC-4B9C-8727-D30C707F4CE5}" type="sibTrans" cxnId="{9CF3AF1A-28B9-463B-AD8C-864C359ABE46}">
      <dgm:prSet/>
      <dgm:spPr/>
      <dgm:t>
        <a:bodyPr/>
        <a:lstStyle/>
        <a:p>
          <a:endParaRPr lang="pt-BR"/>
        </a:p>
      </dgm:t>
    </dgm:pt>
    <dgm:pt modelId="{C03EBBCB-55A6-40AD-861E-EC462D388ADA}">
      <dgm:prSet phldr="0"/>
      <dgm:spPr/>
      <dgm:t>
        <a:bodyPr/>
        <a:lstStyle/>
        <a:p>
          <a:pPr algn="ctr" rtl="0">
            <a:lnSpc>
              <a:spcPct val="90000"/>
            </a:lnSpc>
          </a:pPr>
          <a:r>
            <a:rPr lang="pt-BR" sz="1100" b="0" dirty="0">
              <a:latin typeface="Calibri"/>
              <a:ea typeface="Calibri"/>
              <a:cs typeface="Calibri"/>
            </a:rPr>
            <a:t>CRÉDITO (ESTRUTURAÇÃO)</a:t>
          </a:r>
        </a:p>
      </dgm:t>
    </dgm:pt>
    <dgm:pt modelId="{3CC4A677-9BEF-417A-A465-47275EAA0BBD}" type="parTrans" cxnId="{E78C4635-1F79-4903-A862-A5601C725784}">
      <dgm:prSet/>
      <dgm:spPr>
        <a:ln>
          <a:solidFill>
            <a:schemeClr val="tx1"/>
          </a:solidFill>
        </a:ln>
      </dgm:spPr>
      <dgm:t>
        <a:bodyPr/>
        <a:lstStyle/>
        <a:p>
          <a:endParaRPr lang="pt-BR"/>
        </a:p>
      </dgm:t>
    </dgm:pt>
    <dgm:pt modelId="{7AFAEF53-FAF5-4E23-8039-C3743E9CDE99}" type="sibTrans" cxnId="{E78C4635-1F79-4903-A862-A5601C725784}">
      <dgm:prSet/>
      <dgm:spPr/>
      <dgm:t>
        <a:bodyPr/>
        <a:lstStyle/>
        <a:p>
          <a:endParaRPr lang="pt-BR"/>
        </a:p>
      </dgm:t>
    </dgm:pt>
    <dgm:pt modelId="{1FBE48AB-7B80-465E-AF78-34BD03096A2D}">
      <dgm:prSet phldr="0"/>
      <dgm:spPr/>
      <dgm:t>
        <a:bodyPr/>
        <a:lstStyle/>
        <a:p>
          <a:pPr algn="ctr" rtl="0">
            <a:lnSpc>
              <a:spcPct val="90000"/>
            </a:lnSpc>
          </a:pPr>
          <a:r>
            <a:rPr lang="pt-BR" sz="1100" b="0" dirty="0">
              <a:latin typeface="Calibri"/>
              <a:ea typeface="Calibri"/>
              <a:cs typeface="Calibri"/>
            </a:rPr>
            <a:t>CRÉDITO (FORMALIZAÇÃO)</a:t>
          </a:r>
        </a:p>
      </dgm:t>
    </dgm:pt>
    <dgm:pt modelId="{6005125B-DCB5-4B26-ABF5-F3A3FD4E1439}" type="parTrans" cxnId="{092E39CC-F768-4E87-A28D-F10C5FBBF81D}">
      <dgm:prSet/>
      <dgm:spPr>
        <a:ln>
          <a:solidFill>
            <a:schemeClr val="tx1"/>
          </a:solidFill>
        </a:ln>
      </dgm:spPr>
      <dgm:t>
        <a:bodyPr/>
        <a:lstStyle/>
        <a:p>
          <a:endParaRPr lang="pt-BR"/>
        </a:p>
      </dgm:t>
    </dgm:pt>
    <dgm:pt modelId="{F9FAA649-6FB5-47E5-B453-4D45086E7FA9}" type="sibTrans" cxnId="{092E39CC-F768-4E87-A28D-F10C5FBBF81D}">
      <dgm:prSet/>
      <dgm:spPr/>
      <dgm:t>
        <a:bodyPr/>
        <a:lstStyle/>
        <a:p>
          <a:endParaRPr lang="pt-BR"/>
        </a:p>
      </dgm:t>
    </dgm:pt>
    <dgm:pt modelId="{9A247419-A265-4BC3-9F29-2276E309132A}">
      <dgm:prSet phldr="0"/>
      <dgm:spPr/>
      <dgm:t>
        <a:bodyPr/>
        <a:lstStyle/>
        <a:p>
          <a:pPr algn="ctr" rtl="0">
            <a:lnSpc>
              <a:spcPct val="90000"/>
            </a:lnSpc>
          </a:pPr>
          <a:r>
            <a:rPr lang="pt-BR" sz="1100" b="0" dirty="0">
              <a:latin typeface="Calibri"/>
              <a:ea typeface="Calibri"/>
              <a:cs typeface="Calibri"/>
            </a:rPr>
            <a:t>COBRANÇA RECUPERAÇÃO DE CRÉDITO</a:t>
          </a:r>
        </a:p>
      </dgm:t>
    </dgm:pt>
    <dgm:pt modelId="{7D837D61-59FC-40A0-8243-1C7003381616}" type="parTrans" cxnId="{4C7BC30D-FA15-436C-8DAB-9445890972B0}">
      <dgm:prSet/>
      <dgm:spPr>
        <a:ln>
          <a:solidFill>
            <a:schemeClr val="tx1"/>
          </a:solidFill>
        </a:ln>
      </dgm:spPr>
      <dgm:t>
        <a:bodyPr/>
        <a:lstStyle/>
        <a:p>
          <a:endParaRPr lang="pt-BR"/>
        </a:p>
      </dgm:t>
    </dgm:pt>
    <dgm:pt modelId="{F22089D6-988B-48BF-9D29-7725ABE1B9C4}" type="sibTrans" cxnId="{4C7BC30D-FA15-436C-8DAB-9445890972B0}">
      <dgm:prSet/>
      <dgm:spPr/>
      <dgm:t>
        <a:bodyPr/>
        <a:lstStyle/>
        <a:p>
          <a:endParaRPr lang="pt-BR"/>
        </a:p>
      </dgm:t>
    </dgm:pt>
    <dgm:pt modelId="{CE1F8613-E230-4E08-AC69-63A5F440E7E9}">
      <dgm:prSet phldr="0"/>
      <dgm:spPr/>
      <dgm:t>
        <a:bodyPr/>
        <a:lstStyle/>
        <a:p>
          <a:pPr algn="ctr">
            <a:lnSpc>
              <a:spcPct val="90000"/>
            </a:lnSpc>
          </a:pPr>
          <a:r>
            <a:rPr lang="pt-BR" sz="1100" b="0" dirty="0">
              <a:latin typeface="Calibri"/>
              <a:ea typeface="Calibri"/>
              <a:cs typeface="Calibri"/>
            </a:rPr>
            <a:t>FINANCEIRO</a:t>
          </a:r>
        </a:p>
      </dgm:t>
    </dgm:pt>
    <dgm:pt modelId="{1507DC1B-C077-4F53-B627-E703E316C67A}" type="parTrans" cxnId="{0E35C55D-AB79-4AB5-8797-47D595EA27C9}">
      <dgm:prSet/>
      <dgm:spPr>
        <a:ln>
          <a:solidFill>
            <a:schemeClr val="tx1"/>
          </a:solidFill>
        </a:ln>
      </dgm:spPr>
      <dgm:t>
        <a:bodyPr/>
        <a:lstStyle/>
        <a:p>
          <a:endParaRPr lang="pt-BR"/>
        </a:p>
      </dgm:t>
    </dgm:pt>
    <dgm:pt modelId="{3FF47F57-9CD3-4436-9E57-17148136DC13}" type="sibTrans" cxnId="{0E35C55D-AB79-4AB5-8797-47D595EA27C9}">
      <dgm:prSet/>
      <dgm:spPr/>
      <dgm:t>
        <a:bodyPr/>
        <a:lstStyle/>
        <a:p>
          <a:endParaRPr lang="pt-BR"/>
        </a:p>
      </dgm:t>
    </dgm:pt>
    <dgm:pt modelId="{1228B8AC-ED7B-44F3-BECA-3FD865D4D127}">
      <dgm:prSet phldr="0"/>
      <dgm:spPr/>
      <dgm:t>
        <a:bodyPr/>
        <a:lstStyle/>
        <a:p>
          <a:pPr algn="ctr" rtl="0">
            <a:lnSpc>
              <a:spcPct val="90000"/>
            </a:lnSpc>
          </a:pPr>
          <a:r>
            <a:rPr lang="pt-BR" sz="1100" b="0" dirty="0">
              <a:latin typeface="Calibri"/>
              <a:ea typeface="Calibri"/>
              <a:cs typeface="Calibri"/>
            </a:rPr>
            <a:t>CONTAS A PAGAR</a:t>
          </a:r>
        </a:p>
      </dgm:t>
    </dgm:pt>
    <dgm:pt modelId="{3B8C3748-E4F0-45A6-8A51-FC745CAE5450}" type="parTrans" cxnId="{0494F7F3-BA0F-42D9-A0E1-3380AA5827A3}">
      <dgm:prSet/>
      <dgm:spPr>
        <a:ln>
          <a:solidFill>
            <a:schemeClr val="tx1"/>
          </a:solidFill>
        </a:ln>
      </dgm:spPr>
      <dgm:t>
        <a:bodyPr/>
        <a:lstStyle/>
        <a:p>
          <a:endParaRPr lang="pt-BR"/>
        </a:p>
      </dgm:t>
    </dgm:pt>
    <dgm:pt modelId="{59A5541D-1C10-418E-A9C3-8C03DF2DB25B}" type="sibTrans" cxnId="{0494F7F3-BA0F-42D9-A0E1-3380AA5827A3}">
      <dgm:prSet/>
      <dgm:spPr/>
      <dgm:t>
        <a:bodyPr/>
        <a:lstStyle/>
        <a:p>
          <a:endParaRPr lang="pt-BR"/>
        </a:p>
      </dgm:t>
    </dgm:pt>
    <dgm:pt modelId="{17170010-B7C9-41C4-8BA1-66F395CAEAAC}">
      <dgm:prSet phldr="0"/>
      <dgm:spPr/>
      <dgm:t>
        <a:bodyPr/>
        <a:lstStyle/>
        <a:p>
          <a:pPr algn="ctr" rtl="0">
            <a:lnSpc>
              <a:spcPct val="90000"/>
            </a:lnSpc>
          </a:pPr>
          <a:r>
            <a:rPr lang="pt-BR" sz="1100" b="0" dirty="0">
              <a:latin typeface="Calibri"/>
              <a:ea typeface="Calibri"/>
              <a:cs typeface="Calibri"/>
            </a:rPr>
            <a:t>TESOURARIA E COMPENSAÇÃO</a:t>
          </a:r>
        </a:p>
      </dgm:t>
    </dgm:pt>
    <dgm:pt modelId="{27AD185F-2E5D-40C4-A159-7FF23CA2D560}" type="parTrans" cxnId="{797FA48D-5C88-425C-BD12-DDCE6FDF34DB}">
      <dgm:prSet/>
      <dgm:spPr>
        <a:ln>
          <a:solidFill>
            <a:schemeClr val="tx1"/>
          </a:solidFill>
        </a:ln>
      </dgm:spPr>
      <dgm:t>
        <a:bodyPr/>
        <a:lstStyle/>
        <a:p>
          <a:endParaRPr lang="pt-BR"/>
        </a:p>
      </dgm:t>
    </dgm:pt>
    <dgm:pt modelId="{8E71D9CF-935A-4FE5-BBD9-DAD39984794B}" type="sibTrans" cxnId="{797FA48D-5C88-425C-BD12-DDCE6FDF34DB}">
      <dgm:prSet/>
      <dgm:spPr/>
      <dgm:t>
        <a:bodyPr/>
        <a:lstStyle/>
        <a:p>
          <a:endParaRPr lang="pt-BR"/>
        </a:p>
      </dgm:t>
    </dgm:pt>
    <dgm:pt modelId="{52FDF7A4-C085-4805-9853-ACD3A6EA734C}">
      <dgm:prSet phldr="0"/>
      <dgm:spPr/>
      <dgm:t>
        <a:bodyPr/>
        <a:lstStyle/>
        <a:p>
          <a:pPr algn="ctr" rtl="0">
            <a:lnSpc>
              <a:spcPct val="90000"/>
            </a:lnSpc>
          </a:pPr>
          <a:r>
            <a:rPr lang="pt-BR" sz="1100" b="0" dirty="0">
              <a:latin typeface="Calibri"/>
              <a:ea typeface="Calibri"/>
              <a:cs typeface="Calibri"/>
            </a:rPr>
            <a:t>CONTABILIDADE E TRIBUTÁRIO</a:t>
          </a:r>
        </a:p>
      </dgm:t>
    </dgm:pt>
    <dgm:pt modelId="{3494B469-1CB9-4CF5-B94B-9B8E24A0B4F8}" type="parTrans" cxnId="{144A87F5-45B9-43E8-A2A1-B0F50B380172}">
      <dgm:prSet/>
      <dgm:spPr>
        <a:ln>
          <a:solidFill>
            <a:schemeClr val="tx1"/>
          </a:solidFill>
        </a:ln>
      </dgm:spPr>
      <dgm:t>
        <a:bodyPr/>
        <a:lstStyle/>
        <a:p>
          <a:endParaRPr lang="pt-BR"/>
        </a:p>
      </dgm:t>
    </dgm:pt>
    <dgm:pt modelId="{9B3F6515-73F7-4340-A8C8-717C97619FB8}" type="sibTrans" cxnId="{144A87F5-45B9-43E8-A2A1-B0F50B380172}">
      <dgm:prSet/>
      <dgm:spPr/>
      <dgm:t>
        <a:bodyPr/>
        <a:lstStyle/>
        <a:p>
          <a:endParaRPr lang="pt-BR"/>
        </a:p>
      </dgm:t>
    </dgm:pt>
    <dgm:pt modelId="{9FFBBCC5-FE02-4650-B174-66281D4C9C5B}">
      <dgm:prSet phldr="0"/>
      <dgm:spPr/>
      <dgm:t>
        <a:bodyPr/>
        <a:lstStyle/>
        <a:p>
          <a:pPr algn="ctr">
            <a:lnSpc>
              <a:spcPct val="90000"/>
            </a:lnSpc>
          </a:pPr>
          <a:r>
            <a:rPr lang="pt-BR" sz="1100" b="0" dirty="0">
              <a:latin typeface="Calibri"/>
              <a:ea typeface="Calibri"/>
              <a:cs typeface="Calibri"/>
            </a:rPr>
            <a:t>ADMINISTRATIVO</a:t>
          </a:r>
        </a:p>
      </dgm:t>
    </dgm:pt>
    <dgm:pt modelId="{C31B1AB9-58F0-447F-83F8-C9856EB0629B}" type="parTrans" cxnId="{C9305E52-A5F9-4A4D-8D25-9C8B94ABEB87}">
      <dgm:prSet/>
      <dgm:spPr>
        <a:ln>
          <a:solidFill>
            <a:schemeClr val="tx1"/>
          </a:solidFill>
        </a:ln>
      </dgm:spPr>
      <dgm:t>
        <a:bodyPr/>
        <a:lstStyle/>
        <a:p>
          <a:endParaRPr lang="pt-BR"/>
        </a:p>
      </dgm:t>
    </dgm:pt>
    <dgm:pt modelId="{CB247F9C-D263-443B-B334-1D6872140394}" type="sibTrans" cxnId="{C9305E52-A5F9-4A4D-8D25-9C8B94ABEB87}">
      <dgm:prSet/>
      <dgm:spPr/>
      <dgm:t>
        <a:bodyPr/>
        <a:lstStyle/>
        <a:p>
          <a:endParaRPr lang="pt-BR"/>
        </a:p>
      </dgm:t>
    </dgm:pt>
    <dgm:pt modelId="{A43AA7B3-8D43-4F55-81CE-90E7D2E50129}">
      <dgm:prSet phldr="0"/>
      <dgm:spPr>
        <a:solidFill>
          <a:srgbClr val="C9D200"/>
        </a:solidFill>
      </dgm:spPr>
      <dgm:t>
        <a:bodyPr/>
        <a:lstStyle/>
        <a:p>
          <a:pPr algn="ctr" rtl="0">
            <a:lnSpc>
              <a:spcPct val="90000"/>
            </a:lnSpc>
          </a:pPr>
          <a:r>
            <a:rPr lang="pt-BR" sz="1100" b="0" dirty="0">
              <a:latin typeface="Calibri"/>
              <a:ea typeface="Calibri"/>
              <a:cs typeface="Calibri"/>
            </a:rPr>
            <a:t>ADMINISTRAÇÃO DE PESSOAL</a:t>
          </a:r>
        </a:p>
      </dgm:t>
    </dgm:pt>
    <dgm:pt modelId="{1546C322-89E8-4719-ADE5-988838A2A2E2}" type="parTrans" cxnId="{50520A92-3250-43FF-9A1D-AE7FCA8B7E4C}">
      <dgm:prSet/>
      <dgm:spPr>
        <a:solidFill>
          <a:schemeClr val="tx1"/>
        </a:solidFill>
        <a:ln>
          <a:solidFill>
            <a:schemeClr val="tx1"/>
          </a:solidFill>
        </a:ln>
      </dgm:spPr>
      <dgm:t>
        <a:bodyPr/>
        <a:lstStyle/>
        <a:p>
          <a:endParaRPr lang="pt-BR"/>
        </a:p>
      </dgm:t>
    </dgm:pt>
    <dgm:pt modelId="{2428E73B-962C-495B-AE53-437770F55824}" type="sibTrans" cxnId="{50520A92-3250-43FF-9A1D-AE7FCA8B7E4C}">
      <dgm:prSet/>
      <dgm:spPr/>
      <dgm:t>
        <a:bodyPr/>
        <a:lstStyle/>
        <a:p>
          <a:endParaRPr lang="pt-BR"/>
        </a:p>
      </dgm:t>
    </dgm:pt>
    <dgm:pt modelId="{64A2140D-F857-4A1A-8202-805A8F1170BB}">
      <dgm:prSet phldr="0"/>
      <dgm:spPr>
        <a:solidFill>
          <a:srgbClr val="C9D200"/>
        </a:solidFill>
      </dgm:spPr>
      <dgm:t>
        <a:bodyPr/>
        <a:lstStyle/>
        <a:p>
          <a:pPr algn="ctr" rtl="0">
            <a:lnSpc>
              <a:spcPct val="90000"/>
            </a:lnSpc>
          </a:pPr>
          <a:r>
            <a:rPr lang="pt-BR" sz="1100" b="0" dirty="0">
              <a:latin typeface="Calibri"/>
              <a:ea typeface="Calibri"/>
              <a:cs typeface="Calibri"/>
            </a:rPr>
            <a:t>GESTÃO DE PESSOAS</a:t>
          </a:r>
        </a:p>
      </dgm:t>
    </dgm:pt>
    <dgm:pt modelId="{84C0B5CE-295E-446B-A2BF-134B87BE024C}" type="parTrans" cxnId="{004C30A0-5043-4C12-BFCE-0B38CBF6A25C}">
      <dgm:prSet/>
      <dgm:spPr/>
      <dgm:t>
        <a:bodyPr/>
        <a:lstStyle/>
        <a:p>
          <a:endParaRPr lang="pt-BR"/>
        </a:p>
      </dgm:t>
    </dgm:pt>
    <dgm:pt modelId="{CA411A22-AE64-43D1-9CCB-5334676A3ABB}" type="sibTrans" cxnId="{004C30A0-5043-4C12-BFCE-0B38CBF6A25C}">
      <dgm:prSet/>
      <dgm:spPr/>
      <dgm:t>
        <a:bodyPr/>
        <a:lstStyle/>
        <a:p>
          <a:endParaRPr lang="pt-BR"/>
        </a:p>
      </dgm:t>
    </dgm:pt>
    <dgm:pt modelId="{ECB01D8D-0C98-4112-B0EF-305DEB2DFF06}">
      <dgm:prSet phldr="0" custT="0"/>
      <dgm:spPr>
        <a:solidFill>
          <a:srgbClr val="C9D200"/>
        </a:solidFill>
      </dgm:spPr>
      <dgm:t>
        <a:bodyPr/>
        <a:lstStyle/>
        <a:p>
          <a:pPr algn="ctr" rtl="0">
            <a:lnSpc>
              <a:spcPct val="90000"/>
            </a:lnSpc>
          </a:pPr>
          <a:r>
            <a:rPr lang="pt-BR" sz="1100" b="0" dirty="0">
              <a:latin typeface="Calibri"/>
              <a:ea typeface="Calibri"/>
              <a:cs typeface="Calibri"/>
            </a:rPr>
            <a:t>GERÊNCIA DE ESTRATÉGIA DE NEGÓCIOS</a:t>
          </a:r>
        </a:p>
      </dgm:t>
    </dgm:pt>
    <dgm:pt modelId="{3BA6D5EC-DF93-400D-A5C1-E44E640DD5D7}" type="parTrans" cxnId="{0BD3BA9B-3E17-481D-9359-364D08DF786F}">
      <dgm:prSet/>
      <dgm:spPr>
        <a:ln>
          <a:solidFill>
            <a:schemeClr val="tx1"/>
          </a:solidFill>
        </a:ln>
      </dgm:spPr>
      <dgm:t>
        <a:bodyPr/>
        <a:lstStyle/>
        <a:p>
          <a:endParaRPr lang="pt-BR"/>
        </a:p>
      </dgm:t>
    </dgm:pt>
    <dgm:pt modelId="{85E3016E-0C21-431A-B86C-755B8EA9E511}" type="sibTrans" cxnId="{0BD3BA9B-3E17-481D-9359-364D08DF786F}">
      <dgm:prSet/>
      <dgm:spPr/>
      <dgm:t>
        <a:bodyPr/>
        <a:lstStyle/>
        <a:p>
          <a:endParaRPr lang="pt-BR"/>
        </a:p>
      </dgm:t>
    </dgm:pt>
    <dgm:pt modelId="{986024D6-CE48-4EE2-B955-7571BAA15468}">
      <dgm:prSet phldr="0"/>
      <dgm:spPr/>
      <dgm:t>
        <a:bodyPr/>
        <a:lstStyle/>
        <a:p>
          <a:pPr algn="ctr" rtl="0">
            <a:lnSpc>
              <a:spcPct val="90000"/>
            </a:lnSpc>
          </a:pPr>
          <a:r>
            <a:rPr lang="pt-BR" sz="1100" b="0" dirty="0">
              <a:latin typeface="Calibri"/>
              <a:ea typeface="Calibri"/>
              <a:cs typeface="Calibri"/>
            </a:rPr>
            <a:t>CAIXA</a:t>
          </a:r>
        </a:p>
      </dgm:t>
    </dgm:pt>
    <dgm:pt modelId="{C8594DA2-9537-4518-B644-9EEB717631A2}" type="parTrans" cxnId="{6682CAEF-556D-4583-BC62-067C3BFB99A1}">
      <dgm:prSet/>
      <dgm:spPr>
        <a:ln>
          <a:solidFill>
            <a:schemeClr val="tx1"/>
          </a:solidFill>
        </a:ln>
      </dgm:spPr>
      <dgm:t>
        <a:bodyPr/>
        <a:lstStyle/>
        <a:p>
          <a:endParaRPr lang="pt-BR"/>
        </a:p>
      </dgm:t>
    </dgm:pt>
    <dgm:pt modelId="{75DFB307-4E02-42CA-85EC-C74B27110B68}" type="sibTrans" cxnId="{6682CAEF-556D-4583-BC62-067C3BFB99A1}">
      <dgm:prSet/>
      <dgm:spPr/>
      <dgm:t>
        <a:bodyPr/>
        <a:lstStyle/>
        <a:p>
          <a:endParaRPr lang="pt-BR"/>
        </a:p>
      </dgm:t>
    </dgm:pt>
    <dgm:pt modelId="{9570DD25-CA20-46D1-9D7B-A27DED22619F}">
      <dgm:prSet phldr="0"/>
      <dgm:spPr/>
      <dgm:t>
        <a:bodyPr/>
        <a:lstStyle/>
        <a:p>
          <a:pPr algn="ctr" rtl="0">
            <a:lnSpc>
              <a:spcPct val="90000"/>
            </a:lnSpc>
          </a:pPr>
          <a:r>
            <a:rPr lang="pt-BR" sz="1100" b="0" dirty="0">
              <a:latin typeface="Calibri"/>
              <a:ea typeface="Calibri"/>
              <a:cs typeface="Calibri"/>
            </a:rPr>
            <a:t>ESTRATÉGIA DE NEGÓCIOS  (PRODUTOS E SERVIÇOS)</a:t>
          </a:r>
        </a:p>
      </dgm:t>
    </dgm:pt>
    <dgm:pt modelId="{D74C3D47-7AC8-4611-9453-9D32071BF9DE}" type="parTrans" cxnId="{59F4094B-722F-40F8-ABBF-FF725490AC1D}">
      <dgm:prSet/>
      <dgm:spPr>
        <a:ln>
          <a:solidFill>
            <a:schemeClr val="tx1"/>
          </a:solidFill>
        </a:ln>
      </dgm:spPr>
      <dgm:t>
        <a:bodyPr/>
        <a:lstStyle/>
        <a:p>
          <a:endParaRPr lang="pt-BR"/>
        </a:p>
      </dgm:t>
    </dgm:pt>
    <dgm:pt modelId="{8A2BCE36-DDFB-4F20-8741-602B247DAB24}" type="sibTrans" cxnId="{59F4094B-722F-40F8-ABBF-FF725490AC1D}">
      <dgm:prSet/>
      <dgm:spPr/>
      <dgm:t>
        <a:bodyPr/>
        <a:lstStyle/>
        <a:p>
          <a:endParaRPr lang="pt-BR"/>
        </a:p>
      </dgm:t>
    </dgm:pt>
    <dgm:pt modelId="{70F3E142-1368-41C6-9021-DE253216DBBD}">
      <dgm:prSet phldr="0"/>
      <dgm:spPr/>
      <dgm:t>
        <a:bodyPr/>
        <a:lstStyle/>
        <a:p>
          <a:pPr algn="ctr">
            <a:lnSpc>
              <a:spcPct val="90000"/>
            </a:lnSpc>
          </a:pPr>
          <a:r>
            <a:rPr lang="pt-BR" sz="1100" b="0" dirty="0">
              <a:latin typeface="Calibri"/>
              <a:ea typeface="Calibri"/>
              <a:cs typeface="Calibri"/>
            </a:rPr>
            <a:t>TESOURARIA</a:t>
          </a:r>
        </a:p>
      </dgm:t>
    </dgm:pt>
    <dgm:pt modelId="{11AE8BA2-44E3-41E2-98FB-5B457D38A160}" type="parTrans" cxnId="{3E31C393-F7BC-4B9D-8661-ED10BE77D52D}">
      <dgm:prSet/>
      <dgm:spPr>
        <a:ln>
          <a:solidFill>
            <a:schemeClr val="tx1"/>
          </a:solidFill>
        </a:ln>
      </dgm:spPr>
      <dgm:t>
        <a:bodyPr/>
        <a:lstStyle/>
        <a:p>
          <a:endParaRPr lang="pt-BR"/>
        </a:p>
      </dgm:t>
    </dgm:pt>
    <dgm:pt modelId="{3716079E-86A7-436F-8CED-2C9B87967037}" type="sibTrans" cxnId="{3E31C393-F7BC-4B9D-8661-ED10BE77D52D}">
      <dgm:prSet/>
      <dgm:spPr/>
      <dgm:t>
        <a:bodyPr/>
        <a:lstStyle/>
        <a:p>
          <a:endParaRPr lang="pt-BR"/>
        </a:p>
      </dgm:t>
    </dgm:pt>
    <dgm:pt modelId="{EB99956B-956A-4060-8AD2-E7E60FB97C14}">
      <dgm:prSet phldr="0"/>
      <dgm:spPr/>
      <dgm:t>
        <a:bodyPr/>
        <a:lstStyle/>
        <a:p>
          <a:pPr algn="ctr">
            <a:lnSpc>
              <a:spcPct val="90000"/>
            </a:lnSpc>
          </a:pPr>
          <a:r>
            <a:rPr lang="pt-BR" sz="1100" b="0" dirty="0">
              <a:latin typeface="Calibri"/>
              <a:ea typeface="Calibri"/>
              <a:cs typeface="Calibri"/>
            </a:rPr>
            <a:t>ATENDIMENTO</a:t>
          </a:r>
        </a:p>
      </dgm:t>
    </dgm:pt>
    <dgm:pt modelId="{BD5696F6-E26E-4067-82EF-AF99FF841244}" type="parTrans" cxnId="{ABDC06D3-03F1-404F-8F58-34FB0FA1606D}">
      <dgm:prSet/>
      <dgm:spPr>
        <a:ln>
          <a:solidFill>
            <a:schemeClr val="tx1"/>
          </a:solidFill>
        </a:ln>
      </dgm:spPr>
      <dgm:t>
        <a:bodyPr/>
        <a:lstStyle/>
        <a:p>
          <a:endParaRPr lang="pt-BR"/>
        </a:p>
      </dgm:t>
    </dgm:pt>
    <dgm:pt modelId="{40C996E4-3F62-44A4-9B67-484DABB19B6C}" type="sibTrans" cxnId="{ABDC06D3-03F1-404F-8F58-34FB0FA1606D}">
      <dgm:prSet/>
      <dgm:spPr/>
      <dgm:t>
        <a:bodyPr/>
        <a:lstStyle/>
        <a:p>
          <a:endParaRPr lang="pt-BR"/>
        </a:p>
      </dgm:t>
    </dgm:pt>
    <dgm:pt modelId="{E816B4BE-9D91-407B-870C-D3B11A98CFE3}">
      <dgm:prSet phldr="0"/>
      <dgm:spPr/>
      <dgm:t>
        <a:bodyPr/>
        <a:lstStyle/>
        <a:p>
          <a:pPr algn="ctr" rtl="0">
            <a:lnSpc>
              <a:spcPct val="90000"/>
            </a:lnSpc>
          </a:pPr>
          <a:r>
            <a:rPr lang="pt-BR" sz="1100" b="0" dirty="0">
              <a:latin typeface="Calibri"/>
              <a:ea typeface="Calibri"/>
              <a:cs typeface="Calibri"/>
            </a:rPr>
            <a:t>GERÊNCIA DE RELACIONAMENTO</a:t>
          </a:r>
        </a:p>
      </dgm:t>
    </dgm:pt>
    <dgm:pt modelId="{667E4314-8A10-421F-8270-A76C4F4469F4}" type="parTrans" cxnId="{674EBDA0-A3EF-45EC-8141-566D9EB7B261}">
      <dgm:prSet/>
      <dgm:spPr>
        <a:ln>
          <a:solidFill>
            <a:schemeClr val="tx1"/>
          </a:solidFill>
        </a:ln>
      </dgm:spPr>
      <dgm:t>
        <a:bodyPr/>
        <a:lstStyle/>
        <a:p>
          <a:endParaRPr lang="pt-BR"/>
        </a:p>
      </dgm:t>
    </dgm:pt>
    <dgm:pt modelId="{2993183E-08EC-4FD5-BD09-4780DDCDDAE8}" type="sibTrans" cxnId="{674EBDA0-A3EF-45EC-8141-566D9EB7B261}">
      <dgm:prSet/>
      <dgm:spPr/>
      <dgm:t>
        <a:bodyPr/>
        <a:lstStyle/>
        <a:p>
          <a:endParaRPr lang="pt-BR"/>
        </a:p>
      </dgm:t>
    </dgm:pt>
    <dgm:pt modelId="{9BADF18A-7353-4441-BDD5-6846C1DADED1}">
      <dgm:prSet phldr="0"/>
      <dgm:spPr/>
      <dgm:t>
        <a:bodyPr/>
        <a:lstStyle/>
        <a:p>
          <a:pPr algn="ctr">
            <a:lnSpc>
              <a:spcPct val="90000"/>
            </a:lnSpc>
          </a:pPr>
          <a:r>
            <a:rPr lang="pt-BR" sz="1100" b="0" dirty="0">
              <a:latin typeface="Calibri"/>
              <a:ea typeface="Calibri"/>
              <a:cs typeface="Calibri"/>
            </a:rPr>
            <a:t>RELACIONAMENTO</a:t>
          </a:r>
        </a:p>
      </dgm:t>
    </dgm:pt>
    <dgm:pt modelId="{D34DC76F-B6E7-43C7-A456-6416A8B0DF2A}" type="parTrans" cxnId="{DB90FB2F-FE58-4B95-867B-425FC3733A48}">
      <dgm:prSet/>
      <dgm:spPr>
        <a:ln>
          <a:solidFill>
            <a:schemeClr val="tx1"/>
          </a:solidFill>
        </a:ln>
      </dgm:spPr>
      <dgm:t>
        <a:bodyPr/>
        <a:lstStyle/>
        <a:p>
          <a:endParaRPr lang="pt-BR"/>
        </a:p>
      </dgm:t>
    </dgm:pt>
    <dgm:pt modelId="{C096723E-75C3-4AE9-8815-2D25D979B827}" type="sibTrans" cxnId="{DB90FB2F-FE58-4B95-867B-425FC3733A48}">
      <dgm:prSet/>
      <dgm:spPr/>
      <dgm:t>
        <a:bodyPr/>
        <a:lstStyle/>
        <a:p>
          <a:endParaRPr lang="pt-BR"/>
        </a:p>
      </dgm:t>
    </dgm:pt>
    <dgm:pt modelId="{9857B4A3-FD97-4349-8AF8-CEE317673721}">
      <dgm:prSet phldr="0" custT="0"/>
      <dgm:spPr>
        <a:solidFill>
          <a:srgbClr val="003641"/>
        </a:solidFill>
      </dgm:spPr>
      <dgm:t>
        <a:bodyPr/>
        <a:lstStyle/>
        <a:p>
          <a:pPr algn="ctr" rtl="0">
            <a:lnSpc>
              <a:spcPct val="90000"/>
            </a:lnSpc>
          </a:pPr>
          <a:r>
            <a:rPr lang="pt-BR" sz="1100" b="0" dirty="0">
              <a:latin typeface="Calibri"/>
              <a:ea typeface="Calibri"/>
              <a:cs typeface="Calibri"/>
            </a:rPr>
            <a:t>CONSELHO DE ADMINISTRAÇÃO</a:t>
          </a:r>
          <a:endParaRPr lang="pt-BR" sz="1100" b="0" dirty="0">
            <a:latin typeface="Univers Condensed Light"/>
            <a:ea typeface="+mn-ea"/>
            <a:cs typeface="+mn-cs"/>
          </a:endParaRPr>
        </a:p>
      </dgm:t>
    </dgm:pt>
    <dgm:pt modelId="{1256A2BA-08DC-4C14-A846-4E77D05EDF04}" type="parTrans" cxnId="{5AE10220-8367-462E-A6D1-9EBF1ADF3E6C}">
      <dgm:prSet/>
      <dgm:spPr>
        <a:solidFill>
          <a:schemeClr val="tx1"/>
        </a:solidFill>
        <a:ln>
          <a:solidFill>
            <a:schemeClr val="tx1"/>
          </a:solidFill>
        </a:ln>
      </dgm:spPr>
      <dgm:t>
        <a:bodyPr/>
        <a:lstStyle/>
        <a:p>
          <a:endParaRPr lang="pt-BR"/>
        </a:p>
      </dgm:t>
    </dgm:pt>
    <dgm:pt modelId="{EE22EF27-B768-4AB3-A903-2C062AD6617A}" type="sibTrans" cxnId="{5AE10220-8367-462E-A6D1-9EBF1ADF3E6C}">
      <dgm:prSet/>
      <dgm:spPr/>
      <dgm:t>
        <a:bodyPr/>
        <a:lstStyle/>
        <a:p>
          <a:endParaRPr lang="pt-BR"/>
        </a:p>
      </dgm:t>
    </dgm:pt>
    <dgm:pt modelId="{C457C2EF-B9AB-4A21-ABF3-10B12D470716}">
      <dgm:prSet phldr="0"/>
      <dgm:spPr>
        <a:solidFill>
          <a:srgbClr val="49479D"/>
        </a:solidFill>
      </dgm:spPr>
      <dgm:t>
        <a:bodyPr/>
        <a:lstStyle/>
        <a:p>
          <a:pPr algn="ctr" rtl="0">
            <a:lnSpc>
              <a:spcPct val="90000"/>
            </a:lnSpc>
          </a:pPr>
          <a:r>
            <a:rPr lang="pt-BR" sz="1100" b="0" dirty="0">
              <a:latin typeface="Calibri"/>
              <a:ea typeface="Calibri"/>
              <a:cs typeface="Calibri"/>
            </a:rPr>
            <a:t>DIRETORIA DE GESTÃO DE RISCOS</a:t>
          </a:r>
        </a:p>
      </dgm:t>
    </dgm:pt>
    <dgm:pt modelId="{FA10E09F-4025-468D-8A8A-85F9FDD3E08F}" type="parTrans" cxnId="{061BF1B6-DE07-4E8F-B601-239D5393DC23}">
      <dgm:prSet/>
      <dgm:spPr/>
      <dgm:t>
        <a:bodyPr/>
        <a:lstStyle/>
        <a:p>
          <a:endParaRPr lang="pt-BR"/>
        </a:p>
      </dgm:t>
    </dgm:pt>
    <dgm:pt modelId="{BF97047F-DA40-44BD-B12C-A8C80A10D4DB}" type="sibTrans" cxnId="{061BF1B6-DE07-4E8F-B601-239D5393DC23}">
      <dgm:prSet/>
      <dgm:spPr/>
      <dgm:t>
        <a:bodyPr/>
        <a:lstStyle/>
        <a:p>
          <a:endParaRPr lang="pt-BR"/>
        </a:p>
      </dgm:t>
    </dgm:pt>
    <dgm:pt modelId="{B43C2631-2146-4B99-8FF9-78893F8FD012}">
      <dgm:prSet phldr="0"/>
      <dgm:spPr>
        <a:solidFill>
          <a:srgbClr val="C9D200"/>
        </a:solidFill>
      </dgm:spPr>
      <dgm:t>
        <a:bodyPr/>
        <a:lstStyle/>
        <a:p>
          <a:pPr algn="ctr" rtl="0">
            <a:lnSpc>
              <a:spcPct val="90000"/>
            </a:lnSpc>
          </a:pPr>
          <a:r>
            <a:rPr lang="pt-BR" sz="1100" b="0" dirty="0">
              <a:latin typeface="Calibri"/>
              <a:ea typeface="Calibri"/>
              <a:cs typeface="Calibri"/>
            </a:rPr>
            <a:t>RISCOS E CONTROLES</a:t>
          </a:r>
        </a:p>
      </dgm:t>
    </dgm:pt>
    <dgm:pt modelId="{F889E3C6-48C1-4AE6-A597-5F3B10A9A742}" type="parTrans" cxnId="{91797332-FFFE-4505-A7E9-96D05FF8FCED}">
      <dgm:prSet/>
      <dgm:spPr>
        <a:ln>
          <a:solidFill>
            <a:schemeClr val="tx1"/>
          </a:solidFill>
        </a:ln>
      </dgm:spPr>
      <dgm:t>
        <a:bodyPr/>
        <a:lstStyle/>
        <a:p>
          <a:endParaRPr lang="pt-BR"/>
        </a:p>
      </dgm:t>
    </dgm:pt>
    <dgm:pt modelId="{4A458607-11F2-4B31-90D9-AE351A06DA63}" type="sibTrans" cxnId="{91797332-FFFE-4505-A7E9-96D05FF8FCED}">
      <dgm:prSet/>
      <dgm:spPr/>
      <dgm:t>
        <a:bodyPr/>
        <a:lstStyle/>
        <a:p>
          <a:endParaRPr lang="pt-BR"/>
        </a:p>
      </dgm:t>
    </dgm:pt>
    <dgm:pt modelId="{CB06415F-72EE-453C-86B2-35CFF641227F}">
      <dgm:prSet phldr="0"/>
      <dgm:spPr/>
      <dgm:t>
        <a:bodyPr/>
        <a:lstStyle/>
        <a:p>
          <a:pPr algn="ctr" rtl="0">
            <a:lnSpc>
              <a:spcPct val="90000"/>
            </a:lnSpc>
          </a:pPr>
          <a:r>
            <a:rPr lang="pt-BR" sz="1100" b="0" dirty="0">
              <a:latin typeface="Calibri"/>
              <a:ea typeface="Calibri"/>
              <a:cs typeface="Calibri"/>
            </a:rPr>
            <a:t>GERÊNCIA DE AGÊNCIA</a:t>
          </a:r>
        </a:p>
      </dgm:t>
    </dgm:pt>
    <dgm:pt modelId="{3CB354AA-9A9C-4B13-AA68-89F79859BEF0}" type="parTrans" cxnId="{FBC37E3C-8C04-4F4D-A024-CF7D4449990A}">
      <dgm:prSet/>
      <dgm:spPr>
        <a:ln>
          <a:solidFill>
            <a:schemeClr val="tx1"/>
          </a:solidFill>
        </a:ln>
      </dgm:spPr>
      <dgm:t>
        <a:bodyPr/>
        <a:lstStyle/>
        <a:p>
          <a:endParaRPr lang="pt-BR"/>
        </a:p>
      </dgm:t>
    </dgm:pt>
    <dgm:pt modelId="{798E5603-9047-4504-9063-28540CDB3549}" type="sibTrans" cxnId="{FBC37E3C-8C04-4F4D-A024-CF7D4449990A}">
      <dgm:prSet/>
      <dgm:spPr/>
      <dgm:t>
        <a:bodyPr/>
        <a:lstStyle/>
        <a:p>
          <a:endParaRPr lang="pt-BR"/>
        </a:p>
      </dgm:t>
    </dgm:pt>
    <dgm:pt modelId="{B0926A83-7AC7-440B-9B5B-D9AC93BD1C1F}">
      <dgm:prSet phldr="0"/>
      <dgm:spPr>
        <a:solidFill>
          <a:srgbClr val="C9D200"/>
        </a:solidFill>
      </dgm:spPr>
      <dgm:t>
        <a:bodyPr/>
        <a:lstStyle/>
        <a:p>
          <a:pPr algn="ctr" rtl="0">
            <a:lnSpc>
              <a:spcPct val="90000"/>
            </a:lnSpc>
          </a:pPr>
          <a:r>
            <a:rPr lang="pt-BR" sz="1100" b="0">
              <a:latin typeface="Calibri"/>
              <a:ea typeface="Calibri"/>
              <a:cs typeface="Calibri"/>
            </a:rPr>
            <a:t>TECNOLOGIA DA INFORMAÇÃO</a:t>
          </a:r>
          <a:endParaRPr lang="pt-BR" sz="1100" b="0" dirty="0">
            <a:latin typeface="Calibri"/>
            <a:ea typeface="Calibri"/>
            <a:cs typeface="Calibri"/>
          </a:endParaRPr>
        </a:p>
      </dgm:t>
    </dgm:pt>
    <dgm:pt modelId="{DA679A21-2273-4F39-A5AE-7FD655EB4B04}" type="parTrans" cxnId="{17B73877-7F02-4F02-9999-732D91B9D986}">
      <dgm:prSet/>
      <dgm:spPr/>
      <dgm:t>
        <a:bodyPr/>
        <a:lstStyle/>
        <a:p>
          <a:endParaRPr lang="pt-BR"/>
        </a:p>
      </dgm:t>
    </dgm:pt>
    <dgm:pt modelId="{E9D6A591-1F8F-4761-A627-FFCFCC7DA11E}" type="sibTrans" cxnId="{17B73877-7F02-4F02-9999-732D91B9D986}">
      <dgm:prSet/>
      <dgm:spPr/>
      <dgm:t>
        <a:bodyPr/>
        <a:lstStyle/>
        <a:p>
          <a:endParaRPr lang="pt-BR"/>
        </a:p>
      </dgm:t>
    </dgm:pt>
    <dgm:pt modelId="{97F29CA9-531D-4096-8A8B-A872E43C3DAE}" type="pres">
      <dgm:prSet presAssocID="{F7303D98-38CA-48EA-8462-E0324C129C97}" presName="hierChild1" presStyleCnt="0">
        <dgm:presLayoutVars>
          <dgm:orgChart val="1"/>
          <dgm:chPref val="1"/>
          <dgm:dir/>
          <dgm:animOne val="branch"/>
          <dgm:animLvl val="lvl"/>
          <dgm:resizeHandles/>
        </dgm:presLayoutVars>
      </dgm:prSet>
      <dgm:spPr/>
    </dgm:pt>
    <dgm:pt modelId="{540DC941-60E3-4B55-9E91-E52C00BFAC81}" type="pres">
      <dgm:prSet presAssocID="{33040CF4-6ADA-4AC5-ABE6-7A61E11C3AC3}" presName="hierRoot1" presStyleCnt="0">
        <dgm:presLayoutVars>
          <dgm:hierBranch val="init"/>
        </dgm:presLayoutVars>
      </dgm:prSet>
      <dgm:spPr/>
    </dgm:pt>
    <dgm:pt modelId="{02CC9BDB-77D5-4CED-BC77-DE30BBC66373}" type="pres">
      <dgm:prSet presAssocID="{33040CF4-6ADA-4AC5-ABE6-7A61E11C3AC3}" presName="rootComposite1" presStyleCnt="0"/>
      <dgm:spPr/>
    </dgm:pt>
    <dgm:pt modelId="{CFDCF21F-2EB2-47BC-B9D2-B812D4830030}" type="pres">
      <dgm:prSet presAssocID="{33040CF4-6ADA-4AC5-ABE6-7A61E11C3AC3}" presName="rootText1" presStyleLbl="node0" presStyleIdx="0" presStyleCnt="1">
        <dgm:presLayoutVars>
          <dgm:chPref val="3"/>
        </dgm:presLayoutVars>
      </dgm:prSet>
      <dgm:spPr/>
    </dgm:pt>
    <dgm:pt modelId="{856DC400-517B-4CE1-B03D-139080E61206}" type="pres">
      <dgm:prSet presAssocID="{33040CF4-6ADA-4AC5-ABE6-7A61E11C3AC3}" presName="rootConnector1" presStyleLbl="node1" presStyleIdx="0" presStyleCnt="0"/>
      <dgm:spPr/>
    </dgm:pt>
    <dgm:pt modelId="{CDB29B8C-6906-476A-A780-DA4E2A0F5F90}" type="pres">
      <dgm:prSet presAssocID="{33040CF4-6ADA-4AC5-ABE6-7A61E11C3AC3}" presName="hierChild2" presStyleCnt="0"/>
      <dgm:spPr/>
    </dgm:pt>
    <dgm:pt modelId="{28851ACB-F64A-4816-A4F7-C65BA38FDD79}" type="pres">
      <dgm:prSet presAssocID="{1256A2BA-08DC-4C14-A846-4E77D05EDF04}" presName="Name37" presStyleLbl="parChTrans1D2" presStyleIdx="0" presStyleCnt="2"/>
      <dgm:spPr/>
    </dgm:pt>
    <dgm:pt modelId="{47F061FA-C206-4C04-B13C-839878448536}" type="pres">
      <dgm:prSet presAssocID="{9857B4A3-FD97-4349-8AF8-CEE317673721}" presName="hierRoot2" presStyleCnt="0">
        <dgm:presLayoutVars>
          <dgm:hierBranch val="init"/>
        </dgm:presLayoutVars>
      </dgm:prSet>
      <dgm:spPr/>
    </dgm:pt>
    <dgm:pt modelId="{41A3063C-75EF-4989-A6BB-AD57D7010DD0}" type="pres">
      <dgm:prSet presAssocID="{9857B4A3-FD97-4349-8AF8-CEE317673721}" presName="rootComposite" presStyleCnt="0"/>
      <dgm:spPr/>
    </dgm:pt>
    <dgm:pt modelId="{8C3A2AA7-FC51-4707-8758-B7FEC5F9E3A0}" type="pres">
      <dgm:prSet presAssocID="{9857B4A3-FD97-4349-8AF8-CEE317673721}" presName="rootText" presStyleLbl="node2" presStyleIdx="0" presStyleCnt="2">
        <dgm:presLayoutVars>
          <dgm:chPref val="3"/>
        </dgm:presLayoutVars>
      </dgm:prSet>
      <dgm:spPr/>
    </dgm:pt>
    <dgm:pt modelId="{4F3F7885-3BF3-49E0-9446-3053D23D76F4}" type="pres">
      <dgm:prSet presAssocID="{9857B4A3-FD97-4349-8AF8-CEE317673721}" presName="rootConnector" presStyleLbl="node2" presStyleIdx="0" presStyleCnt="2"/>
      <dgm:spPr/>
    </dgm:pt>
    <dgm:pt modelId="{6E67FFC4-B162-4CE9-AA51-A587C9008F8C}" type="pres">
      <dgm:prSet presAssocID="{9857B4A3-FD97-4349-8AF8-CEE317673721}" presName="hierChild4" presStyleCnt="0"/>
      <dgm:spPr/>
    </dgm:pt>
    <dgm:pt modelId="{15402D07-6F7D-4860-8FEC-2195C0384E47}" type="pres">
      <dgm:prSet presAssocID="{8791256F-7D74-423A-966E-54690459D424}" presName="Name37" presStyleLbl="parChTrans1D3" presStyleIdx="0" presStyleCnt="3"/>
      <dgm:spPr/>
    </dgm:pt>
    <dgm:pt modelId="{C9E534A7-2DAD-42ED-BE3F-9B68BFFF7950}" type="pres">
      <dgm:prSet presAssocID="{56CA9A95-DF55-42AE-9C9B-8A795FF0F9B5}" presName="hierRoot2" presStyleCnt="0">
        <dgm:presLayoutVars>
          <dgm:hierBranch val="init"/>
        </dgm:presLayoutVars>
      </dgm:prSet>
      <dgm:spPr/>
    </dgm:pt>
    <dgm:pt modelId="{9A160F18-82F5-42F5-A79A-FE94E305DBE9}" type="pres">
      <dgm:prSet presAssocID="{56CA9A95-DF55-42AE-9C9B-8A795FF0F9B5}" presName="rootComposite" presStyleCnt="0"/>
      <dgm:spPr/>
    </dgm:pt>
    <dgm:pt modelId="{E4358C90-13BC-4969-BCDD-DE2006FF6088}" type="pres">
      <dgm:prSet presAssocID="{56CA9A95-DF55-42AE-9C9B-8A795FF0F9B5}" presName="rootText" presStyleLbl="node3" presStyleIdx="0" presStyleCnt="3">
        <dgm:presLayoutVars>
          <dgm:chPref val="3"/>
        </dgm:presLayoutVars>
      </dgm:prSet>
      <dgm:spPr/>
    </dgm:pt>
    <dgm:pt modelId="{E1B4FB61-9E75-4AEE-8B78-BCFA40830369}" type="pres">
      <dgm:prSet presAssocID="{56CA9A95-DF55-42AE-9C9B-8A795FF0F9B5}" presName="rootConnector" presStyleLbl="node3" presStyleIdx="0" presStyleCnt="3"/>
      <dgm:spPr/>
    </dgm:pt>
    <dgm:pt modelId="{5EAD5F8D-E81D-4BBA-89AD-78ADDC31E032}" type="pres">
      <dgm:prSet presAssocID="{56CA9A95-DF55-42AE-9C9B-8A795FF0F9B5}" presName="hierChild4" presStyleCnt="0"/>
      <dgm:spPr/>
    </dgm:pt>
    <dgm:pt modelId="{4283D29B-93D0-489E-A9F9-EE8390AC7E73}" type="pres">
      <dgm:prSet presAssocID="{3BA6D5EC-DF93-400D-A5C1-E44E640DD5D7}" presName="Name37" presStyleLbl="parChTrans1D4" presStyleIdx="0" presStyleCnt="23"/>
      <dgm:spPr/>
    </dgm:pt>
    <dgm:pt modelId="{77797689-81A4-4188-BC05-A37B2BB01BEE}" type="pres">
      <dgm:prSet presAssocID="{ECB01D8D-0C98-4112-B0EF-305DEB2DFF06}" presName="hierRoot2" presStyleCnt="0">
        <dgm:presLayoutVars>
          <dgm:hierBranch val="init"/>
        </dgm:presLayoutVars>
      </dgm:prSet>
      <dgm:spPr/>
    </dgm:pt>
    <dgm:pt modelId="{DD3E6A37-DDF2-4F38-AEA0-4C853429D8B8}" type="pres">
      <dgm:prSet presAssocID="{ECB01D8D-0C98-4112-B0EF-305DEB2DFF06}" presName="rootComposite" presStyleCnt="0"/>
      <dgm:spPr/>
    </dgm:pt>
    <dgm:pt modelId="{E2656CB6-5F4B-4A05-836A-F079B07E0D62}" type="pres">
      <dgm:prSet presAssocID="{ECB01D8D-0C98-4112-B0EF-305DEB2DFF06}" presName="rootText" presStyleLbl="node4" presStyleIdx="0" presStyleCnt="23">
        <dgm:presLayoutVars>
          <dgm:chPref val="3"/>
        </dgm:presLayoutVars>
      </dgm:prSet>
      <dgm:spPr/>
    </dgm:pt>
    <dgm:pt modelId="{32D40036-329B-4CBE-B578-03355BDA93BF}" type="pres">
      <dgm:prSet presAssocID="{ECB01D8D-0C98-4112-B0EF-305DEB2DFF06}" presName="rootConnector" presStyleLbl="node4" presStyleIdx="0" presStyleCnt="23"/>
      <dgm:spPr/>
    </dgm:pt>
    <dgm:pt modelId="{F551E0F4-CE0E-4359-8E1B-6444E8164380}" type="pres">
      <dgm:prSet presAssocID="{ECB01D8D-0C98-4112-B0EF-305DEB2DFF06}" presName="hierChild4" presStyleCnt="0"/>
      <dgm:spPr/>
    </dgm:pt>
    <dgm:pt modelId="{6EF23EC9-3290-4037-9D32-30DE074CEA01}" type="pres">
      <dgm:prSet presAssocID="{D74C3D47-7AC8-4611-9453-9D32071BF9DE}" presName="Name37" presStyleLbl="parChTrans1D4" presStyleIdx="1" presStyleCnt="23"/>
      <dgm:spPr/>
    </dgm:pt>
    <dgm:pt modelId="{EECF0803-C327-4944-8AC2-0CC19BD0DEF6}" type="pres">
      <dgm:prSet presAssocID="{9570DD25-CA20-46D1-9D7B-A27DED22619F}" presName="hierRoot2" presStyleCnt="0">
        <dgm:presLayoutVars>
          <dgm:hierBranch val="init"/>
        </dgm:presLayoutVars>
      </dgm:prSet>
      <dgm:spPr/>
    </dgm:pt>
    <dgm:pt modelId="{02A8C391-1F50-4949-A342-32543BD53B38}" type="pres">
      <dgm:prSet presAssocID="{9570DD25-CA20-46D1-9D7B-A27DED22619F}" presName="rootComposite" presStyleCnt="0"/>
      <dgm:spPr/>
    </dgm:pt>
    <dgm:pt modelId="{9338875C-0625-47FB-990F-40648E41F053}" type="pres">
      <dgm:prSet presAssocID="{9570DD25-CA20-46D1-9D7B-A27DED22619F}" presName="rootText" presStyleLbl="node4" presStyleIdx="1" presStyleCnt="23">
        <dgm:presLayoutVars>
          <dgm:chPref val="3"/>
        </dgm:presLayoutVars>
      </dgm:prSet>
      <dgm:spPr/>
    </dgm:pt>
    <dgm:pt modelId="{07757FE8-F993-4AB9-9397-5EDECA1A469E}" type="pres">
      <dgm:prSet presAssocID="{9570DD25-CA20-46D1-9D7B-A27DED22619F}" presName="rootConnector" presStyleLbl="node4" presStyleIdx="1" presStyleCnt="23"/>
      <dgm:spPr/>
    </dgm:pt>
    <dgm:pt modelId="{291B3079-D1A4-4567-9415-3F207D9B7031}" type="pres">
      <dgm:prSet presAssocID="{9570DD25-CA20-46D1-9D7B-A27DED22619F}" presName="hierChild4" presStyleCnt="0"/>
      <dgm:spPr/>
    </dgm:pt>
    <dgm:pt modelId="{8F0A221C-C6C3-42AF-8EB7-7DDDA630242F}" type="pres">
      <dgm:prSet presAssocID="{9570DD25-CA20-46D1-9D7B-A27DED22619F}" presName="hierChild5" presStyleCnt="0"/>
      <dgm:spPr/>
    </dgm:pt>
    <dgm:pt modelId="{19FA5C17-F855-4B14-8D49-EE71CD90D7C4}" type="pres">
      <dgm:prSet presAssocID="{3CB354AA-9A9C-4B13-AA68-89F79859BEF0}" presName="Name37" presStyleLbl="parChTrans1D4" presStyleIdx="2" presStyleCnt="23"/>
      <dgm:spPr/>
    </dgm:pt>
    <dgm:pt modelId="{8F4EBCAD-166B-47FE-B579-DC6F5CBB1D50}" type="pres">
      <dgm:prSet presAssocID="{CB06415F-72EE-453C-86B2-35CFF641227F}" presName="hierRoot2" presStyleCnt="0">
        <dgm:presLayoutVars>
          <dgm:hierBranch val="init"/>
        </dgm:presLayoutVars>
      </dgm:prSet>
      <dgm:spPr/>
    </dgm:pt>
    <dgm:pt modelId="{98D5FA98-03E7-4904-99BE-3021C8CB8E63}" type="pres">
      <dgm:prSet presAssocID="{CB06415F-72EE-453C-86B2-35CFF641227F}" presName="rootComposite" presStyleCnt="0"/>
      <dgm:spPr/>
    </dgm:pt>
    <dgm:pt modelId="{DB8AC1A8-15EC-4D50-9895-88712CE7A38F}" type="pres">
      <dgm:prSet presAssocID="{CB06415F-72EE-453C-86B2-35CFF641227F}" presName="rootText" presStyleLbl="node4" presStyleIdx="2" presStyleCnt="23">
        <dgm:presLayoutVars>
          <dgm:chPref val="3"/>
        </dgm:presLayoutVars>
      </dgm:prSet>
      <dgm:spPr/>
    </dgm:pt>
    <dgm:pt modelId="{2931BD58-B15A-4F82-AECE-C936A8914BCE}" type="pres">
      <dgm:prSet presAssocID="{CB06415F-72EE-453C-86B2-35CFF641227F}" presName="rootConnector" presStyleLbl="node4" presStyleIdx="2" presStyleCnt="23"/>
      <dgm:spPr/>
    </dgm:pt>
    <dgm:pt modelId="{32CFE64F-DA3D-4D0E-8972-9E47B2742A48}" type="pres">
      <dgm:prSet presAssocID="{CB06415F-72EE-453C-86B2-35CFF641227F}" presName="hierChild4" presStyleCnt="0"/>
      <dgm:spPr/>
    </dgm:pt>
    <dgm:pt modelId="{6A9AB234-23C7-45DF-9E87-F93819EE2FEB}" type="pres">
      <dgm:prSet presAssocID="{11AE8BA2-44E3-41E2-98FB-5B457D38A160}" presName="Name37" presStyleLbl="parChTrans1D4" presStyleIdx="3" presStyleCnt="23"/>
      <dgm:spPr/>
    </dgm:pt>
    <dgm:pt modelId="{69434D36-F0D6-42B1-87B2-774EC5928713}" type="pres">
      <dgm:prSet presAssocID="{70F3E142-1368-41C6-9021-DE253216DBBD}" presName="hierRoot2" presStyleCnt="0">
        <dgm:presLayoutVars>
          <dgm:hierBranch val="init"/>
        </dgm:presLayoutVars>
      </dgm:prSet>
      <dgm:spPr/>
    </dgm:pt>
    <dgm:pt modelId="{50E7D2C6-3497-4167-9D3D-B47BA43FEE07}" type="pres">
      <dgm:prSet presAssocID="{70F3E142-1368-41C6-9021-DE253216DBBD}" presName="rootComposite" presStyleCnt="0"/>
      <dgm:spPr/>
    </dgm:pt>
    <dgm:pt modelId="{854DECD9-FE18-45FD-8EC1-433F8AEB2BA3}" type="pres">
      <dgm:prSet presAssocID="{70F3E142-1368-41C6-9021-DE253216DBBD}" presName="rootText" presStyleLbl="node4" presStyleIdx="3" presStyleCnt="23">
        <dgm:presLayoutVars>
          <dgm:chPref val="3"/>
        </dgm:presLayoutVars>
      </dgm:prSet>
      <dgm:spPr/>
    </dgm:pt>
    <dgm:pt modelId="{8D9E5C03-002A-456A-BF47-49692E0A839E}" type="pres">
      <dgm:prSet presAssocID="{70F3E142-1368-41C6-9021-DE253216DBBD}" presName="rootConnector" presStyleLbl="node4" presStyleIdx="3" presStyleCnt="23"/>
      <dgm:spPr/>
    </dgm:pt>
    <dgm:pt modelId="{86123E54-33B7-4226-8D48-213964A4B727}" type="pres">
      <dgm:prSet presAssocID="{70F3E142-1368-41C6-9021-DE253216DBBD}" presName="hierChild4" presStyleCnt="0"/>
      <dgm:spPr/>
    </dgm:pt>
    <dgm:pt modelId="{3A923335-4243-4AF3-8EF1-F8C1195FDD84}" type="pres">
      <dgm:prSet presAssocID="{70F3E142-1368-41C6-9021-DE253216DBBD}" presName="hierChild5" presStyleCnt="0"/>
      <dgm:spPr/>
    </dgm:pt>
    <dgm:pt modelId="{0C154DF8-906A-4A9B-8045-B7A453326C2F}" type="pres">
      <dgm:prSet presAssocID="{BD5696F6-E26E-4067-82EF-AF99FF841244}" presName="Name37" presStyleLbl="parChTrans1D4" presStyleIdx="4" presStyleCnt="23"/>
      <dgm:spPr/>
    </dgm:pt>
    <dgm:pt modelId="{A5D1370C-29E2-4AA3-8469-EFBC51D8C611}" type="pres">
      <dgm:prSet presAssocID="{EB99956B-956A-4060-8AD2-E7E60FB97C14}" presName="hierRoot2" presStyleCnt="0">
        <dgm:presLayoutVars>
          <dgm:hierBranch val="init"/>
        </dgm:presLayoutVars>
      </dgm:prSet>
      <dgm:spPr/>
    </dgm:pt>
    <dgm:pt modelId="{36097ABF-267B-4303-B04D-B2F0034CB899}" type="pres">
      <dgm:prSet presAssocID="{EB99956B-956A-4060-8AD2-E7E60FB97C14}" presName="rootComposite" presStyleCnt="0"/>
      <dgm:spPr/>
    </dgm:pt>
    <dgm:pt modelId="{E4D70E68-9C55-417F-A4A9-DE9F70A049FF}" type="pres">
      <dgm:prSet presAssocID="{EB99956B-956A-4060-8AD2-E7E60FB97C14}" presName="rootText" presStyleLbl="node4" presStyleIdx="4" presStyleCnt="23">
        <dgm:presLayoutVars>
          <dgm:chPref val="3"/>
        </dgm:presLayoutVars>
      </dgm:prSet>
      <dgm:spPr/>
    </dgm:pt>
    <dgm:pt modelId="{6093420B-47A3-4187-BBC7-C287CB314D77}" type="pres">
      <dgm:prSet presAssocID="{EB99956B-956A-4060-8AD2-E7E60FB97C14}" presName="rootConnector" presStyleLbl="node4" presStyleIdx="4" presStyleCnt="23"/>
      <dgm:spPr/>
    </dgm:pt>
    <dgm:pt modelId="{F5F2AC71-8318-4388-ABB6-2A18230360DF}" type="pres">
      <dgm:prSet presAssocID="{EB99956B-956A-4060-8AD2-E7E60FB97C14}" presName="hierChild4" presStyleCnt="0"/>
      <dgm:spPr/>
    </dgm:pt>
    <dgm:pt modelId="{4C1C02F9-425C-41F2-B857-8B8AC7B02F7D}" type="pres">
      <dgm:prSet presAssocID="{EB99956B-956A-4060-8AD2-E7E60FB97C14}" presName="hierChild5" presStyleCnt="0"/>
      <dgm:spPr/>
    </dgm:pt>
    <dgm:pt modelId="{DA3A4260-D737-46AB-ADC8-2D52BF514A89}" type="pres">
      <dgm:prSet presAssocID="{667E4314-8A10-421F-8270-A76C4F4469F4}" presName="Name37" presStyleLbl="parChTrans1D4" presStyleIdx="5" presStyleCnt="23"/>
      <dgm:spPr/>
    </dgm:pt>
    <dgm:pt modelId="{F8AE9261-F4E9-4A4F-AB94-1F8BCFD0775B}" type="pres">
      <dgm:prSet presAssocID="{E816B4BE-9D91-407B-870C-D3B11A98CFE3}" presName="hierRoot2" presStyleCnt="0">
        <dgm:presLayoutVars>
          <dgm:hierBranch val="init"/>
        </dgm:presLayoutVars>
      </dgm:prSet>
      <dgm:spPr/>
    </dgm:pt>
    <dgm:pt modelId="{6D7D06B9-C4D7-45C0-A756-0032D9F6C4CC}" type="pres">
      <dgm:prSet presAssocID="{E816B4BE-9D91-407B-870C-D3B11A98CFE3}" presName="rootComposite" presStyleCnt="0"/>
      <dgm:spPr/>
    </dgm:pt>
    <dgm:pt modelId="{D2CA7B9F-CC42-42F1-9318-612503DF6F0F}" type="pres">
      <dgm:prSet presAssocID="{E816B4BE-9D91-407B-870C-D3B11A98CFE3}" presName="rootText" presStyleLbl="node4" presStyleIdx="5" presStyleCnt="23">
        <dgm:presLayoutVars>
          <dgm:chPref val="3"/>
        </dgm:presLayoutVars>
      </dgm:prSet>
      <dgm:spPr/>
    </dgm:pt>
    <dgm:pt modelId="{383738F7-4160-4651-BE68-CF16677D2B2E}" type="pres">
      <dgm:prSet presAssocID="{E816B4BE-9D91-407B-870C-D3B11A98CFE3}" presName="rootConnector" presStyleLbl="node4" presStyleIdx="5" presStyleCnt="23"/>
      <dgm:spPr/>
    </dgm:pt>
    <dgm:pt modelId="{D13409F2-C1A3-4F55-9F9D-7359B225ECAA}" type="pres">
      <dgm:prSet presAssocID="{E816B4BE-9D91-407B-870C-D3B11A98CFE3}" presName="hierChild4" presStyleCnt="0"/>
      <dgm:spPr/>
    </dgm:pt>
    <dgm:pt modelId="{4AF1A6A4-C10A-469E-A297-2A8AB31B7469}" type="pres">
      <dgm:prSet presAssocID="{E816B4BE-9D91-407B-870C-D3B11A98CFE3}" presName="hierChild5" presStyleCnt="0"/>
      <dgm:spPr/>
    </dgm:pt>
    <dgm:pt modelId="{E45B65F9-05E4-4F3C-8009-8817E81DC45D}" type="pres">
      <dgm:prSet presAssocID="{D34DC76F-B6E7-43C7-A456-6416A8B0DF2A}" presName="Name37" presStyleLbl="parChTrans1D4" presStyleIdx="6" presStyleCnt="23"/>
      <dgm:spPr/>
    </dgm:pt>
    <dgm:pt modelId="{33F0FB59-1C58-40F0-8419-178248E823FF}" type="pres">
      <dgm:prSet presAssocID="{9BADF18A-7353-4441-BDD5-6846C1DADED1}" presName="hierRoot2" presStyleCnt="0">
        <dgm:presLayoutVars>
          <dgm:hierBranch val="init"/>
        </dgm:presLayoutVars>
      </dgm:prSet>
      <dgm:spPr/>
    </dgm:pt>
    <dgm:pt modelId="{458BF6DE-57B2-49F1-8BB2-37E45E303536}" type="pres">
      <dgm:prSet presAssocID="{9BADF18A-7353-4441-BDD5-6846C1DADED1}" presName="rootComposite" presStyleCnt="0"/>
      <dgm:spPr/>
    </dgm:pt>
    <dgm:pt modelId="{3072D7CE-19FF-4537-96B9-1EBCC227F829}" type="pres">
      <dgm:prSet presAssocID="{9BADF18A-7353-4441-BDD5-6846C1DADED1}" presName="rootText" presStyleLbl="node4" presStyleIdx="6" presStyleCnt="23">
        <dgm:presLayoutVars>
          <dgm:chPref val="3"/>
        </dgm:presLayoutVars>
      </dgm:prSet>
      <dgm:spPr/>
    </dgm:pt>
    <dgm:pt modelId="{C95EE0F8-6E77-450B-9361-E8D9280E5A46}" type="pres">
      <dgm:prSet presAssocID="{9BADF18A-7353-4441-BDD5-6846C1DADED1}" presName="rootConnector" presStyleLbl="node4" presStyleIdx="6" presStyleCnt="23"/>
      <dgm:spPr/>
    </dgm:pt>
    <dgm:pt modelId="{71190136-50EC-4E8A-A950-E921AB1ECAC3}" type="pres">
      <dgm:prSet presAssocID="{9BADF18A-7353-4441-BDD5-6846C1DADED1}" presName="hierChild4" presStyleCnt="0"/>
      <dgm:spPr/>
    </dgm:pt>
    <dgm:pt modelId="{40C80159-693A-4FED-A28F-BDF7656347A3}" type="pres">
      <dgm:prSet presAssocID="{9BADF18A-7353-4441-BDD5-6846C1DADED1}" presName="hierChild5" presStyleCnt="0"/>
      <dgm:spPr/>
    </dgm:pt>
    <dgm:pt modelId="{89B6AF59-33A0-49C0-B4CD-97375411E966}" type="pres">
      <dgm:prSet presAssocID="{C8594DA2-9537-4518-B644-9EEB717631A2}" presName="Name37" presStyleLbl="parChTrans1D4" presStyleIdx="7" presStyleCnt="23"/>
      <dgm:spPr/>
    </dgm:pt>
    <dgm:pt modelId="{C362F3EE-3508-4FD9-9E0D-395805234246}" type="pres">
      <dgm:prSet presAssocID="{986024D6-CE48-4EE2-B955-7571BAA15468}" presName="hierRoot2" presStyleCnt="0">
        <dgm:presLayoutVars>
          <dgm:hierBranch val="init"/>
        </dgm:presLayoutVars>
      </dgm:prSet>
      <dgm:spPr/>
    </dgm:pt>
    <dgm:pt modelId="{A7E961EF-DE5B-4D61-B24E-3B746915FC4E}" type="pres">
      <dgm:prSet presAssocID="{986024D6-CE48-4EE2-B955-7571BAA15468}" presName="rootComposite" presStyleCnt="0"/>
      <dgm:spPr/>
    </dgm:pt>
    <dgm:pt modelId="{71FCFB83-20F4-4D9D-95AB-114344DF8FDE}" type="pres">
      <dgm:prSet presAssocID="{986024D6-CE48-4EE2-B955-7571BAA15468}" presName="rootText" presStyleLbl="node4" presStyleIdx="7" presStyleCnt="23" custLinFactNeighborX="-975" custLinFactNeighborY="-5851">
        <dgm:presLayoutVars>
          <dgm:chPref val="3"/>
        </dgm:presLayoutVars>
      </dgm:prSet>
      <dgm:spPr/>
    </dgm:pt>
    <dgm:pt modelId="{75E3E29E-C6AF-40AC-A948-6A6CBCBC3784}" type="pres">
      <dgm:prSet presAssocID="{986024D6-CE48-4EE2-B955-7571BAA15468}" presName="rootConnector" presStyleLbl="node4" presStyleIdx="7" presStyleCnt="23"/>
      <dgm:spPr/>
    </dgm:pt>
    <dgm:pt modelId="{9AA3A3BF-079F-4066-A4AA-3D7B8C224C3C}" type="pres">
      <dgm:prSet presAssocID="{986024D6-CE48-4EE2-B955-7571BAA15468}" presName="hierChild4" presStyleCnt="0"/>
      <dgm:spPr/>
    </dgm:pt>
    <dgm:pt modelId="{904DD236-018D-43A0-934B-3EC9A5443329}" type="pres">
      <dgm:prSet presAssocID="{986024D6-CE48-4EE2-B955-7571BAA15468}" presName="hierChild5" presStyleCnt="0"/>
      <dgm:spPr/>
    </dgm:pt>
    <dgm:pt modelId="{6B680A6E-C615-46EF-8F92-D480CE286300}" type="pres">
      <dgm:prSet presAssocID="{CB06415F-72EE-453C-86B2-35CFF641227F}" presName="hierChild5" presStyleCnt="0"/>
      <dgm:spPr/>
    </dgm:pt>
    <dgm:pt modelId="{08F2A458-2983-4398-8202-15611F299E0E}" type="pres">
      <dgm:prSet presAssocID="{ECB01D8D-0C98-4112-B0EF-305DEB2DFF06}" presName="hierChild5" presStyleCnt="0"/>
      <dgm:spPr/>
    </dgm:pt>
    <dgm:pt modelId="{B72EE188-182D-4E2C-8C66-69FCCFF4814A}" type="pres">
      <dgm:prSet presAssocID="{56CA9A95-DF55-42AE-9C9B-8A795FF0F9B5}" presName="hierChild5" presStyleCnt="0"/>
      <dgm:spPr/>
    </dgm:pt>
    <dgm:pt modelId="{DC86E84D-3F93-4A29-84BF-E308695C261D}" type="pres">
      <dgm:prSet presAssocID="{FA10E09F-4025-468D-8A8A-85F9FDD3E08F}" presName="Name37" presStyleLbl="parChTrans1D3" presStyleIdx="1" presStyleCnt="3"/>
      <dgm:spPr/>
    </dgm:pt>
    <dgm:pt modelId="{7CE5B11F-E84F-4ED7-8B1D-4B16302772D3}" type="pres">
      <dgm:prSet presAssocID="{C457C2EF-B9AB-4A21-ABF3-10B12D470716}" presName="hierRoot2" presStyleCnt="0">
        <dgm:presLayoutVars>
          <dgm:hierBranch val="init"/>
        </dgm:presLayoutVars>
      </dgm:prSet>
      <dgm:spPr/>
    </dgm:pt>
    <dgm:pt modelId="{8A709CCD-B75E-4F64-91F9-0A6242A4C022}" type="pres">
      <dgm:prSet presAssocID="{C457C2EF-B9AB-4A21-ABF3-10B12D470716}" presName="rootComposite" presStyleCnt="0"/>
      <dgm:spPr/>
    </dgm:pt>
    <dgm:pt modelId="{2EF9BCB7-C166-4290-BA90-B431B17223A3}" type="pres">
      <dgm:prSet presAssocID="{C457C2EF-B9AB-4A21-ABF3-10B12D470716}" presName="rootText" presStyleLbl="node3" presStyleIdx="1" presStyleCnt="3" custLinFactNeighborX="42251" custLinFactNeighborY="909">
        <dgm:presLayoutVars>
          <dgm:chPref val="3"/>
        </dgm:presLayoutVars>
      </dgm:prSet>
      <dgm:spPr/>
    </dgm:pt>
    <dgm:pt modelId="{9C0EB82C-2F9C-4F3E-BC58-26E885F09919}" type="pres">
      <dgm:prSet presAssocID="{C457C2EF-B9AB-4A21-ABF3-10B12D470716}" presName="rootConnector" presStyleLbl="node3" presStyleIdx="1" presStyleCnt="3"/>
      <dgm:spPr/>
    </dgm:pt>
    <dgm:pt modelId="{DD3BD74B-0148-4E5A-A2E8-67B29BFD83F6}" type="pres">
      <dgm:prSet presAssocID="{C457C2EF-B9AB-4A21-ABF3-10B12D470716}" presName="hierChild4" presStyleCnt="0"/>
      <dgm:spPr/>
    </dgm:pt>
    <dgm:pt modelId="{0BFBDC47-7007-4F16-922E-3ED5CB60E4BE}" type="pres">
      <dgm:prSet presAssocID="{F889E3C6-48C1-4AE6-A597-5F3B10A9A742}" presName="Name37" presStyleLbl="parChTrans1D4" presStyleIdx="8" presStyleCnt="23"/>
      <dgm:spPr/>
    </dgm:pt>
    <dgm:pt modelId="{C929F63E-0806-4BD4-B0A5-AE530B0A5710}" type="pres">
      <dgm:prSet presAssocID="{B43C2631-2146-4B99-8FF9-78893F8FD012}" presName="hierRoot2" presStyleCnt="0">
        <dgm:presLayoutVars>
          <dgm:hierBranch val="init"/>
        </dgm:presLayoutVars>
      </dgm:prSet>
      <dgm:spPr/>
    </dgm:pt>
    <dgm:pt modelId="{F5D248FD-1305-4783-AE8A-831B7CA30777}" type="pres">
      <dgm:prSet presAssocID="{B43C2631-2146-4B99-8FF9-78893F8FD012}" presName="rootComposite" presStyleCnt="0"/>
      <dgm:spPr/>
    </dgm:pt>
    <dgm:pt modelId="{FBB76965-DE6F-4EB1-9C6D-DC655DA05E5F}" type="pres">
      <dgm:prSet presAssocID="{B43C2631-2146-4B99-8FF9-78893F8FD012}" presName="rootText" presStyleLbl="node4" presStyleIdx="8" presStyleCnt="23" custLinFactNeighborX="35958" custLinFactNeighborY="-1936">
        <dgm:presLayoutVars>
          <dgm:chPref val="3"/>
        </dgm:presLayoutVars>
      </dgm:prSet>
      <dgm:spPr/>
    </dgm:pt>
    <dgm:pt modelId="{52007A53-6D1D-43EA-A7F7-FCAFDB431A65}" type="pres">
      <dgm:prSet presAssocID="{B43C2631-2146-4B99-8FF9-78893F8FD012}" presName="rootConnector" presStyleLbl="node4" presStyleIdx="8" presStyleCnt="23"/>
      <dgm:spPr/>
    </dgm:pt>
    <dgm:pt modelId="{3DDA959E-7ABC-4C91-BCD5-E1A41D8E21A3}" type="pres">
      <dgm:prSet presAssocID="{B43C2631-2146-4B99-8FF9-78893F8FD012}" presName="hierChild4" presStyleCnt="0"/>
      <dgm:spPr/>
    </dgm:pt>
    <dgm:pt modelId="{212A058A-0114-4F52-BB27-64EC0DE91E55}" type="pres">
      <dgm:prSet presAssocID="{B43C2631-2146-4B99-8FF9-78893F8FD012}" presName="hierChild5" presStyleCnt="0"/>
      <dgm:spPr/>
    </dgm:pt>
    <dgm:pt modelId="{BBE25AAF-5160-490C-89DE-AB16F69881DF}" type="pres">
      <dgm:prSet presAssocID="{DA679A21-2273-4F39-A5AE-7FD655EB4B04}" presName="Name37" presStyleLbl="parChTrans1D4" presStyleIdx="9" presStyleCnt="23"/>
      <dgm:spPr/>
    </dgm:pt>
    <dgm:pt modelId="{AC85B80E-E102-4525-8027-45F2AA5DE106}" type="pres">
      <dgm:prSet presAssocID="{B0926A83-7AC7-440B-9B5B-D9AC93BD1C1F}" presName="hierRoot2" presStyleCnt="0">
        <dgm:presLayoutVars>
          <dgm:hierBranch val="init"/>
        </dgm:presLayoutVars>
      </dgm:prSet>
      <dgm:spPr/>
    </dgm:pt>
    <dgm:pt modelId="{E66CDDB6-43EF-484F-99EF-E755301300CD}" type="pres">
      <dgm:prSet presAssocID="{B0926A83-7AC7-440B-9B5B-D9AC93BD1C1F}" presName="rootComposite" presStyleCnt="0"/>
      <dgm:spPr/>
    </dgm:pt>
    <dgm:pt modelId="{1AFAF6F4-F347-4864-924C-71C53ACC5455}" type="pres">
      <dgm:prSet presAssocID="{B0926A83-7AC7-440B-9B5B-D9AC93BD1C1F}" presName="rootText" presStyleLbl="node4" presStyleIdx="9" presStyleCnt="23" custLinFactNeighborX="35958">
        <dgm:presLayoutVars>
          <dgm:chPref val="3"/>
        </dgm:presLayoutVars>
      </dgm:prSet>
      <dgm:spPr/>
    </dgm:pt>
    <dgm:pt modelId="{B562C94B-4D25-4B66-BBD8-E7A433D2A46D}" type="pres">
      <dgm:prSet presAssocID="{B0926A83-7AC7-440B-9B5B-D9AC93BD1C1F}" presName="rootConnector" presStyleLbl="node4" presStyleIdx="9" presStyleCnt="23"/>
      <dgm:spPr/>
    </dgm:pt>
    <dgm:pt modelId="{39B79FE0-08AD-474B-B4E6-5710213C7D2D}" type="pres">
      <dgm:prSet presAssocID="{B0926A83-7AC7-440B-9B5B-D9AC93BD1C1F}" presName="hierChild4" presStyleCnt="0"/>
      <dgm:spPr/>
    </dgm:pt>
    <dgm:pt modelId="{B6ED5A83-AB6C-4A2E-9933-DE86EA192B1B}" type="pres">
      <dgm:prSet presAssocID="{B0926A83-7AC7-440B-9B5B-D9AC93BD1C1F}" presName="hierChild5" presStyleCnt="0"/>
      <dgm:spPr/>
    </dgm:pt>
    <dgm:pt modelId="{67F7DD4E-BA17-489F-BCF5-9FBBCDC189E3}" type="pres">
      <dgm:prSet presAssocID="{C457C2EF-B9AB-4A21-ABF3-10B12D470716}" presName="hierChild5" presStyleCnt="0"/>
      <dgm:spPr/>
    </dgm:pt>
    <dgm:pt modelId="{D5ED3D64-19CC-4A04-B1B8-4FE9B5E7A2D8}" type="pres">
      <dgm:prSet presAssocID="{5C69D534-C642-4A62-84FB-ED73252A8F82}" presName="Name37" presStyleLbl="parChTrans1D3" presStyleIdx="2" presStyleCnt="3"/>
      <dgm:spPr/>
    </dgm:pt>
    <dgm:pt modelId="{2351CC52-899D-4B9D-A540-4B592A0D099A}" type="pres">
      <dgm:prSet presAssocID="{BBD4AD6A-67D2-468D-9C31-89F0846B2525}" presName="hierRoot2" presStyleCnt="0">
        <dgm:presLayoutVars>
          <dgm:hierBranch val="init"/>
        </dgm:presLayoutVars>
      </dgm:prSet>
      <dgm:spPr/>
    </dgm:pt>
    <dgm:pt modelId="{0BFC8693-05F2-4138-BA3E-F63C6270498E}" type="pres">
      <dgm:prSet presAssocID="{BBD4AD6A-67D2-468D-9C31-89F0846B2525}" presName="rootComposite" presStyleCnt="0"/>
      <dgm:spPr/>
    </dgm:pt>
    <dgm:pt modelId="{78A04E74-A655-47C2-AA88-2EF53250C32A}" type="pres">
      <dgm:prSet presAssocID="{BBD4AD6A-67D2-468D-9C31-89F0846B2525}" presName="rootText" presStyleLbl="node3" presStyleIdx="2" presStyleCnt="3" custLinFactX="9112" custLinFactNeighborX="100000" custLinFactNeighborY="519">
        <dgm:presLayoutVars>
          <dgm:chPref val="3"/>
        </dgm:presLayoutVars>
      </dgm:prSet>
      <dgm:spPr/>
    </dgm:pt>
    <dgm:pt modelId="{AC5F5FA3-B235-42FC-8BD4-CE112ECA2B39}" type="pres">
      <dgm:prSet presAssocID="{BBD4AD6A-67D2-468D-9C31-89F0846B2525}" presName="rootConnector" presStyleLbl="node3" presStyleIdx="2" presStyleCnt="3"/>
      <dgm:spPr/>
    </dgm:pt>
    <dgm:pt modelId="{E855032F-EE55-44CB-93FC-099B352771F7}" type="pres">
      <dgm:prSet presAssocID="{BBD4AD6A-67D2-468D-9C31-89F0846B2525}" presName="hierChild4" presStyleCnt="0"/>
      <dgm:spPr/>
    </dgm:pt>
    <dgm:pt modelId="{C1D1821D-4A0B-4FB1-AB2E-8724415A288D}" type="pres">
      <dgm:prSet presAssocID="{1546C322-89E8-4719-ADE5-988838A2A2E2}" presName="Name37" presStyleLbl="parChTrans1D4" presStyleIdx="10" presStyleCnt="23"/>
      <dgm:spPr/>
    </dgm:pt>
    <dgm:pt modelId="{20EECF00-E343-419C-8541-102D877B4047}" type="pres">
      <dgm:prSet presAssocID="{A43AA7B3-8D43-4F55-81CE-90E7D2E50129}" presName="hierRoot2" presStyleCnt="0">
        <dgm:presLayoutVars>
          <dgm:hierBranch val="init"/>
        </dgm:presLayoutVars>
      </dgm:prSet>
      <dgm:spPr/>
    </dgm:pt>
    <dgm:pt modelId="{F37C81E1-B928-461B-9796-7DABCA7D1C51}" type="pres">
      <dgm:prSet presAssocID="{A43AA7B3-8D43-4F55-81CE-90E7D2E50129}" presName="rootComposite" presStyleCnt="0"/>
      <dgm:spPr/>
    </dgm:pt>
    <dgm:pt modelId="{BE6BB465-A9E8-437C-A09C-AAB07C012C37}" type="pres">
      <dgm:prSet presAssocID="{A43AA7B3-8D43-4F55-81CE-90E7D2E50129}" presName="rootText" presStyleLbl="node4" presStyleIdx="10" presStyleCnt="23" custLinFactNeighborX="81300" custLinFactNeighborY="-4546">
        <dgm:presLayoutVars>
          <dgm:chPref val="3"/>
        </dgm:presLayoutVars>
      </dgm:prSet>
      <dgm:spPr/>
    </dgm:pt>
    <dgm:pt modelId="{9554A524-1A0B-4A33-BCB8-A138DDD15A8A}" type="pres">
      <dgm:prSet presAssocID="{A43AA7B3-8D43-4F55-81CE-90E7D2E50129}" presName="rootConnector" presStyleLbl="node4" presStyleIdx="10" presStyleCnt="23"/>
      <dgm:spPr/>
    </dgm:pt>
    <dgm:pt modelId="{38A503D9-DCA3-4982-B51D-A37180489D10}" type="pres">
      <dgm:prSet presAssocID="{A43AA7B3-8D43-4F55-81CE-90E7D2E50129}" presName="hierChild4" presStyleCnt="0"/>
      <dgm:spPr/>
    </dgm:pt>
    <dgm:pt modelId="{81BE97B4-5F08-4D20-A862-029EC9F057ED}" type="pres">
      <dgm:prSet presAssocID="{A43AA7B3-8D43-4F55-81CE-90E7D2E50129}" presName="hierChild5" presStyleCnt="0"/>
      <dgm:spPr/>
    </dgm:pt>
    <dgm:pt modelId="{2FA02A95-6AD6-4167-AFCD-58EED153F9BB}" type="pres">
      <dgm:prSet presAssocID="{84C0B5CE-295E-446B-A2BF-134B87BE024C}" presName="Name37" presStyleLbl="parChTrans1D4" presStyleIdx="11" presStyleCnt="23"/>
      <dgm:spPr/>
    </dgm:pt>
    <dgm:pt modelId="{620A3CA8-A8CF-4691-BFE4-F5B66FEB4BF6}" type="pres">
      <dgm:prSet presAssocID="{64A2140D-F857-4A1A-8202-805A8F1170BB}" presName="hierRoot2" presStyleCnt="0">
        <dgm:presLayoutVars>
          <dgm:hierBranch val="init"/>
        </dgm:presLayoutVars>
      </dgm:prSet>
      <dgm:spPr/>
    </dgm:pt>
    <dgm:pt modelId="{0899AD76-C835-4378-8548-CCE50E0F763F}" type="pres">
      <dgm:prSet presAssocID="{64A2140D-F857-4A1A-8202-805A8F1170BB}" presName="rootComposite" presStyleCnt="0"/>
      <dgm:spPr/>
    </dgm:pt>
    <dgm:pt modelId="{C4BED830-0DCC-4BB5-B4EF-59EB845BE522}" type="pres">
      <dgm:prSet presAssocID="{64A2140D-F857-4A1A-8202-805A8F1170BB}" presName="rootText" presStyleLbl="node4" presStyleIdx="11" presStyleCnt="23" custLinFactNeighborX="92643" custLinFactNeighborY="-5061">
        <dgm:presLayoutVars>
          <dgm:chPref val="3"/>
        </dgm:presLayoutVars>
      </dgm:prSet>
      <dgm:spPr/>
    </dgm:pt>
    <dgm:pt modelId="{B5873F9F-4F41-4D90-8C33-1579D89D2882}" type="pres">
      <dgm:prSet presAssocID="{64A2140D-F857-4A1A-8202-805A8F1170BB}" presName="rootConnector" presStyleLbl="node4" presStyleIdx="11" presStyleCnt="23"/>
      <dgm:spPr/>
    </dgm:pt>
    <dgm:pt modelId="{1F59C419-810E-449E-9B6C-027103CC8D78}" type="pres">
      <dgm:prSet presAssocID="{64A2140D-F857-4A1A-8202-805A8F1170BB}" presName="hierChild4" presStyleCnt="0"/>
      <dgm:spPr/>
    </dgm:pt>
    <dgm:pt modelId="{A6AEE477-5DB2-4DF9-A636-A2FCC8CE7AAF}" type="pres">
      <dgm:prSet presAssocID="{64A2140D-F857-4A1A-8202-805A8F1170BB}" presName="hierChild5" presStyleCnt="0"/>
      <dgm:spPr/>
    </dgm:pt>
    <dgm:pt modelId="{D7682275-E04E-4D8D-9063-35B94A628FF5}" type="pres">
      <dgm:prSet presAssocID="{D1338183-8354-45FF-8956-6F4AA17132D6}" presName="Name37" presStyleLbl="parChTrans1D4" presStyleIdx="12" presStyleCnt="23"/>
      <dgm:spPr/>
    </dgm:pt>
    <dgm:pt modelId="{F4D0BF18-888D-4522-A449-40102026B5C3}" type="pres">
      <dgm:prSet presAssocID="{47A35023-2850-43FF-97D2-17803C9CFA94}" presName="hierRoot2" presStyleCnt="0">
        <dgm:presLayoutVars>
          <dgm:hierBranch val="init"/>
        </dgm:presLayoutVars>
      </dgm:prSet>
      <dgm:spPr/>
    </dgm:pt>
    <dgm:pt modelId="{7D7703C2-8043-4EC3-B158-1FAAF77EB6B8}" type="pres">
      <dgm:prSet presAssocID="{47A35023-2850-43FF-97D2-17803C9CFA94}" presName="rootComposite" presStyleCnt="0"/>
      <dgm:spPr/>
    </dgm:pt>
    <dgm:pt modelId="{4B8F0675-18E2-4822-BFB5-4F4E662E181B}" type="pres">
      <dgm:prSet presAssocID="{47A35023-2850-43FF-97D2-17803C9CFA94}" presName="rootText" presStyleLbl="node4" presStyleIdx="12" presStyleCnt="23" custLinFactNeighborX="98722" custLinFactNeighborY="-5887">
        <dgm:presLayoutVars>
          <dgm:chPref val="3"/>
        </dgm:presLayoutVars>
      </dgm:prSet>
      <dgm:spPr/>
    </dgm:pt>
    <dgm:pt modelId="{F492A2A2-1488-4655-84A8-22BE994F636D}" type="pres">
      <dgm:prSet presAssocID="{47A35023-2850-43FF-97D2-17803C9CFA94}" presName="rootConnector" presStyleLbl="node4" presStyleIdx="12" presStyleCnt="23"/>
      <dgm:spPr/>
    </dgm:pt>
    <dgm:pt modelId="{CCDDF718-9652-4303-AA39-9C9652CDAD3F}" type="pres">
      <dgm:prSet presAssocID="{47A35023-2850-43FF-97D2-17803C9CFA94}" presName="hierChild4" presStyleCnt="0"/>
      <dgm:spPr/>
    </dgm:pt>
    <dgm:pt modelId="{2A646064-4AAC-443E-999A-4BCDFED110A7}" type="pres">
      <dgm:prSet presAssocID="{CFB186A0-63EA-48A8-AAF9-DA0501448A3B}" presName="Name37" presStyleLbl="parChTrans1D4" presStyleIdx="13" presStyleCnt="23"/>
      <dgm:spPr/>
    </dgm:pt>
    <dgm:pt modelId="{ACD44136-5639-4857-BD81-6EF9ECB0F75C}" type="pres">
      <dgm:prSet presAssocID="{57ACF648-530F-41D3-9BD7-6F004A93ABE1}" presName="hierRoot2" presStyleCnt="0">
        <dgm:presLayoutVars>
          <dgm:hierBranch val="init"/>
        </dgm:presLayoutVars>
      </dgm:prSet>
      <dgm:spPr/>
    </dgm:pt>
    <dgm:pt modelId="{76E155C3-3650-412B-8CC5-2167D2098F4C}" type="pres">
      <dgm:prSet presAssocID="{57ACF648-530F-41D3-9BD7-6F004A93ABE1}" presName="rootComposite" presStyleCnt="0"/>
      <dgm:spPr/>
    </dgm:pt>
    <dgm:pt modelId="{C198ECE3-7A9A-4B8A-9166-27D25EB03891}" type="pres">
      <dgm:prSet presAssocID="{57ACF648-530F-41D3-9BD7-6F004A93ABE1}" presName="rootText" presStyleLbl="node4" presStyleIdx="13" presStyleCnt="23" custLinFactNeighborX="-43554" custLinFactNeighborY="-15340">
        <dgm:presLayoutVars>
          <dgm:chPref val="3"/>
        </dgm:presLayoutVars>
      </dgm:prSet>
      <dgm:spPr/>
    </dgm:pt>
    <dgm:pt modelId="{84E0F6C1-6349-4C4A-9F33-4BFF3B7E1265}" type="pres">
      <dgm:prSet presAssocID="{57ACF648-530F-41D3-9BD7-6F004A93ABE1}" presName="rootConnector" presStyleLbl="node4" presStyleIdx="13" presStyleCnt="23"/>
      <dgm:spPr/>
    </dgm:pt>
    <dgm:pt modelId="{3E61897D-C7CA-4E93-A318-3BECE3B4A475}" type="pres">
      <dgm:prSet presAssocID="{57ACF648-530F-41D3-9BD7-6F004A93ABE1}" presName="hierChild4" presStyleCnt="0"/>
      <dgm:spPr/>
    </dgm:pt>
    <dgm:pt modelId="{E6833429-AD40-4B8F-9DBA-C06547406B63}" type="pres">
      <dgm:prSet presAssocID="{57ACF648-530F-41D3-9BD7-6F004A93ABE1}" presName="hierChild5" presStyleCnt="0"/>
      <dgm:spPr/>
    </dgm:pt>
    <dgm:pt modelId="{483E4CE1-74F8-4858-B18B-2A8EBE4D7CF3}" type="pres">
      <dgm:prSet presAssocID="{3CC4A677-9BEF-417A-A465-47275EAA0BBD}" presName="Name37" presStyleLbl="parChTrans1D4" presStyleIdx="14" presStyleCnt="23"/>
      <dgm:spPr/>
    </dgm:pt>
    <dgm:pt modelId="{CB1AE126-B9C7-42C8-9063-37C899FB3DB5}" type="pres">
      <dgm:prSet presAssocID="{C03EBBCB-55A6-40AD-861E-EC462D388ADA}" presName="hierRoot2" presStyleCnt="0">
        <dgm:presLayoutVars>
          <dgm:hierBranch val="init"/>
        </dgm:presLayoutVars>
      </dgm:prSet>
      <dgm:spPr/>
    </dgm:pt>
    <dgm:pt modelId="{4FC7C929-E17D-47F9-8B01-367F2A50EFED}" type="pres">
      <dgm:prSet presAssocID="{C03EBBCB-55A6-40AD-861E-EC462D388ADA}" presName="rootComposite" presStyleCnt="0"/>
      <dgm:spPr/>
    </dgm:pt>
    <dgm:pt modelId="{68F28517-4E3A-4FF4-8A13-5AAFE23BA636}" type="pres">
      <dgm:prSet presAssocID="{C03EBBCB-55A6-40AD-861E-EC462D388ADA}" presName="rootText" presStyleLbl="node4" presStyleIdx="14" presStyleCnt="23" custLinFactNeighborX="-41721" custLinFactNeighborY="-27100">
        <dgm:presLayoutVars>
          <dgm:chPref val="3"/>
        </dgm:presLayoutVars>
      </dgm:prSet>
      <dgm:spPr/>
    </dgm:pt>
    <dgm:pt modelId="{9EDACCFD-A1B1-465C-9B01-EC0EFDA56488}" type="pres">
      <dgm:prSet presAssocID="{C03EBBCB-55A6-40AD-861E-EC462D388ADA}" presName="rootConnector" presStyleLbl="node4" presStyleIdx="14" presStyleCnt="23"/>
      <dgm:spPr/>
    </dgm:pt>
    <dgm:pt modelId="{5B5D1FF5-99F9-4165-A477-C6F4FF2693CA}" type="pres">
      <dgm:prSet presAssocID="{C03EBBCB-55A6-40AD-861E-EC462D388ADA}" presName="hierChild4" presStyleCnt="0"/>
      <dgm:spPr/>
    </dgm:pt>
    <dgm:pt modelId="{84A24DD1-0009-4D98-8AFA-C8F208D2D948}" type="pres">
      <dgm:prSet presAssocID="{C03EBBCB-55A6-40AD-861E-EC462D388ADA}" presName="hierChild5" presStyleCnt="0"/>
      <dgm:spPr/>
    </dgm:pt>
    <dgm:pt modelId="{AACE2669-1BB5-4486-AAF7-8F87B94369F9}" type="pres">
      <dgm:prSet presAssocID="{6005125B-DCB5-4B26-ABF5-F3A3FD4E1439}" presName="Name37" presStyleLbl="parChTrans1D4" presStyleIdx="15" presStyleCnt="23"/>
      <dgm:spPr/>
    </dgm:pt>
    <dgm:pt modelId="{7D306265-47C3-48F2-A4E9-15BF504A749A}" type="pres">
      <dgm:prSet presAssocID="{1FBE48AB-7B80-465E-AF78-34BD03096A2D}" presName="hierRoot2" presStyleCnt="0">
        <dgm:presLayoutVars>
          <dgm:hierBranch val="init"/>
        </dgm:presLayoutVars>
      </dgm:prSet>
      <dgm:spPr/>
    </dgm:pt>
    <dgm:pt modelId="{9071E52E-293F-4C3C-8A78-2928D835810E}" type="pres">
      <dgm:prSet presAssocID="{1FBE48AB-7B80-465E-AF78-34BD03096A2D}" presName="rootComposite" presStyleCnt="0"/>
      <dgm:spPr/>
    </dgm:pt>
    <dgm:pt modelId="{7ABA70A5-8E16-40D1-9957-7E9F7D2DC66A}" type="pres">
      <dgm:prSet presAssocID="{1FBE48AB-7B80-465E-AF78-34BD03096A2D}" presName="rootText" presStyleLbl="node4" presStyleIdx="15" presStyleCnt="23" custLinFactNeighborX="-41619" custLinFactNeighborY="-42586">
        <dgm:presLayoutVars>
          <dgm:chPref val="3"/>
        </dgm:presLayoutVars>
      </dgm:prSet>
      <dgm:spPr/>
    </dgm:pt>
    <dgm:pt modelId="{9834DA12-8F1C-40AF-985A-0E7936B483CD}" type="pres">
      <dgm:prSet presAssocID="{1FBE48AB-7B80-465E-AF78-34BD03096A2D}" presName="rootConnector" presStyleLbl="node4" presStyleIdx="15" presStyleCnt="23"/>
      <dgm:spPr/>
    </dgm:pt>
    <dgm:pt modelId="{FFE55E77-B24D-4077-80DC-7E3C10B247EA}" type="pres">
      <dgm:prSet presAssocID="{1FBE48AB-7B80-465E-AF78-34BD03096A2D}" presName="hierChild4" presStyleCnt="0"/>
      <dgm:spPr/>
    </dgm:pt>
    <dgm:pt modelId="{8101EBA8-7D71-4B46-85B4-8944CAF74B94}" type="pres">
      <dgm:prSet presAssocID="{1FBE48AB-7B80-465E-AF78-34BD03096A2D}" presName="hierChild5" presStyleCnt="0"/>
      <dgm:spPr/>
    </dgm:pt>
    <dgm:pt modelId="{4F2B8A25-D2B8-4EF0-B6EB-520A1071C174}" type="pres">
      <dgm:prSet presAssocID="{7D837D61-59FC-40A0-8243-1C7003381616}" presName="Name37" presStyleLbl="parChTrans1D4" presStyleIdx="16" presStyleCnt="23"/>
      <dgm:spPr/>
    </dgm:pt>
    <dgm:pt modelId="{54F8F9E7-6742-414D-92A1-8BE0A6E94FB8}" type="pres">
      <dgm:prSet presAssocID="{9A247419-A265-4BC3-9F29-2276E309132A}" presName="hierRoot2" presStyleCnt="0">
        <dgm:presLayoutVars>
          <dgm:hierBranch val="init"/>
        </dgm:presLayoutVars>
      </dgm:prSet>
      <dgm:spPr/>
    </dgm:pt>
    <dgm:pt modelId="{EECB798D-CA58-45D5-A991-C31C41613580}" type="pres">
      <dgm:prSet presAssocID="{9A247419-A265-4BC3-9F29-2276E309132A}" presName="rootComposite" presStyleCnt="0"/>
      <dgm:spPr/>
    </dgm:pt>
    <dgm:pt modelId="{B2AB8DAE-56E2-4500-B1CF-3359613B89E4}" type="pres">
      <dgm:prSet presAssocID="{9A247419-A265-4BC3-9F29-2276E309132A}" presName="rootText" presStyleLbl="node4" presStyleIdx="16" presStyleCnt="23" custLinFactNeighborX="-41620" custLinFactNeighborY="-44522">
        <dgm:presLayoutVars>
          <dgm:chPref val="3"/>
        </dgm:presLayoutVars>
      </dgm:prSet>
      <dgm:spPr/>
    </dgm:pt>
    <dgm:pt modelId="{BD8BFC4F-3BFE-4C43-9DCE-28F24165F171}" type="pres">
      <dgm:prSet presAssocID="{9A247419-A265-4BC3-9F29-2276E309132A}" presName="rootConnector" presStyleLbl="node4" presStyleIdx="16" presStyleCnt="23"/>
      <dgm:spPr/>
    </dgm:pt>
    <dgm:pt modelId="{3C2F3165-DCE3-4EE4-BF78-5174D119F680}" type="pres">
      <dgm:prSet presAssocID="{9A247419-A265-4BC3-9F29-2276E309132A}" presName="hierChild4" presStyleCnt="0"/>
      <dgm:spPr/>
    </dgm:pt>
    <dgm:pt modelId="{C1440DC6-E374-43E7-860E-D5A6090A8EBF}" type="pres">
      <dgm:prSet presAssocID="{9A247419-A265-4BC3-9F29-2276E309132A}" presName="hierChild5" presStyleCnt="0"/>
      <dgm:spPr/>
    </dgm:pt>
    <dgm:pt modelId="{BEAA34D8-BC78-4569-AACE-6ACABE400243}" type="pres">
      <dgm:prSet presAssocID="{47A35023-2850-43FF-97D2-17803C9CFA94}" presName="hierChild5" presStyleCnt="0"/>
      <dgm:spPr/>
    </dgm:pt>
    <dgm:pt modelId="{77634568-0E4B-4A2B-9E7D-3B0436B9D006}" type="pres">
      <dgm:prSet presAssocID="{911EC349-76F1-4CFD-AC2C-23C4D57BD8E4}" presName="Name37" presStyleLbl="parChTrans1D4" presStyleIdx="17" presStyleCnt="23"/>
      <dgm:spPr/>
    </dgm:pt>
    <dgm:pt modelId="{4AADC830-D3AA-4547-B589-3B36586207BF}" type="pres">
      <dgm:prSet presAssocID="{2837EA66-FC3A-4DAA-8AEF-2E8D5CB35C43}" presName="hierRoot2" presStyleCnt="0">
        <dgm:presLayoutVars>
          <dgm:hierBranch val="init"/>
        </dgm:presLayoutVars>
      </dgm:prSet>
      <dgm:spPr/>
    </dgm:pt>
    <dgm:pt modelId="{F0A27ACF-0104-4693-8E08-1E495CD8ADF7}" type="pres">
      <dgm:prSet presAssocID="{2837EA66-FC3A-4DAA-8AEF-2E8D5CB35C43}" presName="rootComposite" presStyleCnt="0"/>
      <dgm:spPr/>
    </dgm:pt>
    <dgm:pt modelId="{0A5454C6-AEAB-4769-8101-87A3AF926349}" type="pres">
      <dgm:prSet presAssocID="{2837EA66-FC3A-4DAA-8AEF-2E8D5CB35C43}" presName="rootText" presStyleLbl="node4" presStyleIdx="17" presStyleCnt="23" custLinFactX="15176" custLinFactNeighborX="100000" custLinFactNeighborY="-5887">
        <dgm:presLayoutVars>
          <dgm:chPref val="3"/>
        </dgm:presLayoutVars>
      </dgm:prSet>
      <dgm:spPr/>
    </dgm:pt>
    <dgm:pt modelId="{1C221D35-1D15-4F1D-A949-A3D8AD24D921}" type="pres">
      <dgm:prSet presAssocID="{2837EA66-FC3A-4DAA-8AEF-2E8D5CB35C43}" presName="rootConnector" presStyleLbl="node4" presStyleIdx="17" presStyleCnt="23"/>
      <dgm:spPr/>
    </dgm:pt>
    <dgm:pt modelId="{4E62AA2C-ACB6-4C6E-ABD2-1DA3E94DFC52}" type="pres">
      <dgm:prSet presAssocID="{2837EA66-FC3A-4DAA-8AEF-2E8D5CB35C43}" presName="hierChild4" presStyleCnt="0"/>
      <dgm:spPr/>
    </dgm:pt>
    <dgm:pt modelId="{25B5F143-41EE-4761-988F-94D6CB22147C}" type="pres">
      <dgm:prSet presAssocID="{1507DC1B-C077-4F53-B627-E703E316C67A}" presName="Name37" presStyleLbl="parChTrans1D4" presStyleIdx="18" presStyleCnt="23"/>
      <dgm:spPr/>
    </dgm:pt>
    <dgm:pt modelId="{91213119-0119-4622-AD3C-52AF6493C67B}" type="pres">
      <dgm:prSet presAssocID="{CE1F8613-E230-4E08-AC69-63A5F440E7E9}" presName="hierRoot2" presStyleCnt="0">
        <dgm:presLayoutVars>
          <dgm:hierBranch val="init"/>
        </dgm:presLayoutVars>
      </dgm:prSet>
      <dgm:spPr/>
    </dgm:pt>
    <dgm:pt modelId="{2C6E47F7-929F-45EE-A3FC-778EB0DD8A5B}" type="pres">
      <dgm:prSet presAssocID="{CE1F8613-E230-4E08-AC69-63A5F440E7E9}" presName="rootComposite" presStyleCnt="0"/>
      <dgm:spPr/>
    </dgm:pt>
    <dgm:pt modelId="{D02E64F6-DB16-4FB1-9217-36BEEEF6B25D}" type="pres">
      <dgm:prSet presAssocID="{CE1F8613-E230-4E08-AC69-63A5F440E7E9}" presName="rootText" presStyleLbl="node4" presStyleIdx="18" presStyleCnt="23" custLinFactX="25613" custLinFactNeighborX="100000" custLinFactNeighborY="-17489">
        <dgm:presLayoutVars>
          <dgm:chPref val="3"/>
        </dgm:presLayoutVars>
      </dgm:prSet>
      <dgm:spPr/>
    </dgm:pt>
    <dgm:pt modelId="{BB67BA4C-BB59-41A5-B684-5153D8D2403D}" type="pres">
      <dgm:prSet presAssocID="{CE1F8613-E230-4E08-AC69-63A5F440E7E9}" presName="rootConnector" presStyleLbl="node4" presStyleIdx="18" presStyleCnt="23"/>
      <dgm:spPr/>
    </dgm:pt>
    <dgm:pt modelId="{A1EA95FD-A6FF-453D-85B9-F807B1963840}" type="pres">
      <dgm:prSet presAssocID="{CE1F8613-E230-4E08-AC69-63A5F440E7E9}" presName="hierChild4" presStyleCnt="0"/>
      <dgm:spPr/>
    </dgm:pt>
    <dgm:pt modelId="{7FEC738F-51C3-4D98-A233-B294C01E4BFA}" type="pres">
      <dgm:prSet presAssocID="{CE1F8613-E230-4E08-AC69-63A5F440E7E9}" presName="hierChild5" presStyleCnt="0"/>
      <dgm:spPr/>
    </dgm:pt>
    <dgm:pt modelId="{ABF894A0-318F-4C73-8754-FF83C2C23F09}" type="pres">
      <dgm:prSet presAssocID="{3B8C3748-E4F0-45A6-8A51-FC745CAE5450}" presName="Name37" presStyleLbl="parChTrans1D4" presStyleIdx="19" presStyleCnt="23"/>
      <dgm:spPr/>
    </dgm:pt>
    <dgm:pt modelId="{61B90E4C-FB02-400B-A1A3-957D7697977E}" type="pres">
      <dgm:prSet presAssocID="{1228B8AC-ED7B-44F3-BECA-3FD865D4D127}" presName="hierRoot2" presStyleCnt="0">
        <dgm:presLayoutVars>
          <dgm:hierBranch val="init"/>
        </dgm:presLayoutVars>
      </dgm:prSet>
      <dgm:spPr/>
    </dgm:pt>
    <dgm:pt modelId="{D7271504-D51C-417B-BB78-01018F14C05F}" type="pres">
      <dgm:prSet presAssocID="{1228B8AC-ED7B-44F3-BECA-3FD865D4D127}" presName="rootComposite" presStyleCnt="0"/>
      <dgm:spPr/>
    </dgm:pt>
    <dgm:pt modelId="{3439484F-99BB-4C82-8A35-799A2517D138}" type="pres">
      <dgm:prSet presAssocID="{1228B8AC-ED7B-44F3-BECA-3FD865D4D127}" presName="rootText" presStyleLbl="node4" presStyleIdx="19" presStyleCnt="23" custLinFactX="14208" custLinFactNeighborX="100000" custLinFactNeighborY="-7743">
        <dgm:presLayoutVars>
          <dgm:chPref val="3"/>
        </dgm:presLayoutVars>
      </dgm:prSet>
      <dgm:spPr/>
    </dgm:pt>
    <dgm:pt modelId="{94B1B825-E95F-4A20-AC9B-561736CF3CC0}" type="pres">
      <dgm:prSet presAssocID="{1228B8AC-ED7B-44F3-BECA-3FD865D4D127}" presName="rootConnector" presStyleLbl="node4" presStyleIdx="19" presStyleCnt="23"/>
      <dgm:spPr/>
    </dgm:pt>
    <dgm:pt modelId="{1731F059-B6A5-46C9-B544-7054C57FB5C7}" type="pres">
      <dgm:prSet presAssocID="{1228B8AC-ED7B-44F3-BECA-3FD865D4D127}" presName="hierChild4" presStyleCnt="0"/>
      <dgm:spPr/>
    </dgm:pt>
    <dgm:pt modelId="{9411966D-86D4-46BA-99D0-B18BD089AC4E}" type="pres">
      <dgm:prSet presAssocID="{1228B8AC-ED7B-44F3-BECA-3FD865D4D127}" presName="hierChild5" presStyleCnt="0"/>
      <dgm:spPr/>
    </dgm:pt>
    <dgm:pt modelId="{35DFC532-6D20-4EEE-9EDB-54C9D0FE9F18}" type="pres">
      <dgm:prSet presAssocID="{27AD185F-2E5D-40C4-A159-7FF23CA2D560}" presName="Name37" presStyleLbl="parChTrans1D4" presStyleIdx="20" presStyleCnt="23"/>
      <dgm:spPr/>
    </dgm:pt>
    <dgm:pt modelId="{D38067DB-FAD1-415A-A91D-2A2EADCD8E93}" type="pres">
      <dgm:prSet presAssocID="{17170010-B7C9-41C4-8BA1-66F395CAEAAC}" presName="hierRoot2" presStyleCnt="0">
        <dgm:presLayoutVars>
          <dgm:hierBranch val="init"/>
        </dgm:presLayoutVars>
      </dgm:prSet>
      <dgm:spPr/>
    </dgm:pt>
    <dgm:pt modelId="{1C9F60F3-0E3B-420D-A67E-3804F5792816}" type="pres">
      <dgm:prSet presAssocID="{17170010-B7C9-41C4-8BA1-66F395CAEAAC}" presName="rootComposite" presStyleCnt="0"/>
      <dgm:spPr/>
    </dgm:pt>
    <dgm:pt modelId="{E8FBE25F-AAC1-4F98-B794-31DD109A9DBE}" type="pres">
      <dgm:prSet presAssocID="{17170010-B7C9-41C4-8BA1-66F395CAEAAC}" presName="rootText" presStyleLbl="node4" presStyleIdx="20" presStyleCnt="23" custLinFactX="13240" custLinFactNeighborX="100000" custLinFactNeighborY="-7743">
        <dgm:presLayoutVars>
          <dgm:chPref val="3"/>
        </dgm:presLayoutVars>
      </dgm:prSet>
      <dgm:spPr/>
    </dgm:pt>
    <dgm:pt modelId="{5E7700A3-A97B-4171-8258-1A84874C7D20}" type="pres">
      <dgm:prSet presAssocID="{17170010-B7C9-41C4-8BA1-66F395CAEAAC}" presName="rootConnector" presStyleLbl="node4" presStyleIdx="20" presStyleCnt="23"/>
      <dgm:spPr/>
    </dgm:pt>
    <dgm:pt modelId="{9B460AF4-6BFF-4BC9-BEBD-14AEF1EF03B6}" type="pres">
      <dgm:prSet presAssocID="{17170010-B7C9-41C4-8BA1-66F395CAEAAC}" presName="hierChild4" presStyleCnt="0"/>
      <dgm:spPr/>
    </dgm:pt>
    <dgm:pt modelId="{4A774807-AFBE-40AD-885A-EA533CD1A8DE}" type="pres">
      <dgm:prSet presAssocID="{17170010-B7C9-41C4-8BA1-66F395CAEAAC}" presName="hierChild5" presStyleCnt="0"/>
      <dgm:spPr/>
    </dgm:pt>
    <dgm:pt modelId="{A6206901-EC3F-4E5D-BBEA-4334A9A3FBB2}" type="pres">
      <dgm:prSet presAssocID="{3494B469-1CB9-4CF5-B94B-9B8E24A0B4F8}" presName="Name37" presStyleLbl="parChTrans1D4" presStyleIdx="21" presStyleCnt="23"/>
      <dgm:spPr/>
    </dgm:pt>
    <dgm:pt modelId="{ECB281BD-E27D-4473-BBE0-93A5200D6250}" type="pres">
      <dgm:prSet presAssocID="{52FDF7A4-C085-4805-9853-ACD3A6EA734C}" presName="hierRoot2" presStyleCnt="0">
        <dgm:presLayoutVars>
          <dgm:hierBranch val="init"/>
        </dgm:presLayoutVars>
      </dgm:prSet>
      <dgm:spPr/>
    </dgm:pt>
    <dgm:pt modelId="{55D0778D-0BD4-4BE7-BE2E-C5FB4EB0CFED}" type="pres">
      <dgm:prSet presAssocID="{52FDF7A4-C085-4805-9853-ACD3A6EA734C}" presName="rootComposite" presStyleCnt="0"/>
      <dgm:spPr/>
    </dgm:pt>
    <dgm:pt modelId="{FAD7AEF0-F46D-4329-99B3-112743F477B7}" type="pres">
      <dgm:prSet presAssocID="{52FDF7A4-C085-4805-9853-ACD3A6EA734C}" presName="rootText" presStyleLbl="node4" presStyleIdx="21" presStyleCnt="23" custLinFactX="13240" custLinFactNeighborX="100000" custLinFactNeighborY="-1936">
        <dgm:presLayoutVars>
          <dgm:chPref val="3"/>
        </dgm:presLayoutVars>
      </dgm:prSet>
      <dgm:spPr/>
    </dgm:pt>
    <dgm:pt modelId="{19410AE9-C475-402A-9E97-D6B6C501EB0F}" type="pres">
      <dgm:prSet presAssocID="{52FDF7A4-C085-4805-9853-ACD3A6EA734C}" presName="rootConnector" presStyleLbl="node4" presStyleIdx="21" presStyleCnt="23"/>
      <dgm:spPr/>
    </dgm:pt>
    <dgm:pt modelId="{C93D2189-BF77-4836-AF19-6E5B8A7AC61A}" type="pres">
      <dgm:prSet presAssocID="{52FDF7A4-C085-4805-9853-ACD3A6EA734C}" presName="hierChild4" presStyleCnt="0"/>
      <dgm:spPr/>
    </dgm:pt>
    <dgm:pt modelId="{6DC96523-2A75-4F62-AB4E-FC726DCBE0A2}" type="pres">
      <dgm:prSet presAssocID="{52FDF7A4-C085-4805-9853-ACD3A6EA734C}" presName="hierChild5" presStyleCnt="0"/>
      <dgm:spPr/>
    </dgm:pt>
    <dgm:pt modelId="{D0658E88-3CC2-45F8-886E-F84B6DF91F3C}" type="pres">
      <dgm:prSet presAssocID="{C31B1AB9-58F0-447F-83F8-C9856EB0629B}" presName="Name37" presStyleLbl="parChTrans1D4" presStyleIdx="22" presStyleCnt="23"/>
      <dgm:spPr/>
    </dgm:pt>
    <dgm:pt modelId="{16252CC7-82B9-447D-B7F4-C458C4FABDCB}" type="pres">
      <dgm:prSet presAssocID="{9FFBBCC5-FE02-4650-B174-66281D4C9C5B}" presName="hierRoot2" presStyleCnt="0">
        <dgm:presLayoutVars>
          <dgm:hierBranch val="init"/>
        </dgm:presLayoutVars>
      </dgm:prSet>
      <dgm:spPr/>
    </dgm:pt>
    <dgm:pt modelId="{CA51C9D8-7E23-42A9-AA95-D5BEBB8545FF}" type="pres">
      <dgm:prSet presAssocID="{9FFBBCC5-FE02-4650-B174-66281D4C9C5B}" presName="rootComposite" presStyleCnt="0"/>
      <dgm:spPr/>
    </dgm:pt>
    <dgm:pt modelId="{99D4DBA6-7B97-4FD8-A571-AB6800C4E5DB}" type="pres">
      <dgm:prSet presAssocID="{9FFBBCC5-FE02-4650-B174-66281D4C9C5B}" presName="rootText" presStyleLbl="node4" presStyleIdx="22" presStyleCnt="23" custLinFactX="15176" custLinFactNeighborX="100000" custLinFactNeighborY="-3680">
        <dgm:presLayoutVars>
          <dgm:chPref val="3"/>
        </dgm:presLayoutVars>
      </dgm:prSet>
      <dgm:spPr/>
    </dgm:pt>
    <dgm:pt modelId="{9237C580-1A30-4E84-AAE4-64D2FEB0EC06}" type="pres">
      <dgm:prSet presAssocID="{9FFBBCC5-FE02-4650-B174-66281D4C9C5B}" presName="rootConnector" presStyleLbl="node4" presStyleIdx="22" presStyleCnt="23"/>
      <dgm:spPr/>
    </dgm:pt>
    <dgm:pt modelId="{11867BF0-6ECF-4C5E-A947-2509548EC8BD}" type="pres">
      <dgm:prSet presAssocID="{9FFBBCC5-FE02-4650-B174-66281D4C9C5B}" presName="hierChild4" presStyleCnt="0"/>
      <dgm:spPr/>
    </dgm:pt>
    <dgm:pt modelId="{3C711D3E-4948-4339-8318-5FF79B2E92EB}" type="pres">
      <dgm:prSet presAssocID="{9FFBBCC5-FE02-4650-B174-66281D4C9C5B}" presName="hierChild5" presStyleCnt="0"/>
      <dgm:spPr/>
    </dgm:pt>
    <dgm:pt modelId="{3ACB38EB-BA05-49CF-8F4A-4F0E6B781772}" type="pres">
      <dgm:prSet presAssocID="{2837EA66-FC3A-4DAA-8AEF-2E8D5CB35C43}" presName="hierChild5" presStyleCnt="0"/>
      <dgm:spPr/>
    </dgm:pt>
    <dgm:pt modelId="{460A0A57-5CCF-4CC0-A401-D67EDB3413D0}" type="pres">
      <dgm:prSet presAssocID="{BBD4AD6A-67D2-468D-9C31-89F0846B2525}" presName="hierChild5" presStyleCnt="0"/>
      <dgm:spPr/>
    </dgm:pt>
    <dgm:pt modelId="{820EC371-9DE8-45FF-8A8C-5FF1C9E6AABC}" type="pres">
      <dgm:prSet presAssocID="{9857B4A3-FD97-4349-8AF8-CEE317673721}" presName="hierChild5" presStyleCnt="0"/>
      <dgm:spPr/>
    </dgm:pt>
    <dgm:pt modelId="{47C10FB3-9830-496A-9E0C-8167C8994F46}" type="pres">
      <dgm:prSet presAssocID="{396B0107-3F93-40D7-BE5F-EDD4D27C5269}" presName="Name37" presStyleLbl="parChTrans1D2" presStyleIdx="1" presStyleCnt="2"/>
      <dgm:spPr/>
    </dgm:pt>
    <dgm:pt modelId="{CFF9A402-E7CD-4BF7-B4E1-80E1A522DE13}" type="pres">
      <dgm:prSet presAssocID="{2F174243-296D-45EF-B767-F26C1E91F913}" presName="hierRoot2" presStyleCnt="0">
        <dgm:presLayoutVars>
          <dgm:hierBranch val="init"/>
        </dgm:presLayoutVars>
      </dgm:prSet>
      <dgm:spPr/>
    </dgm:pt>
    <dgm:pt modelId="{0B3A83F1-4227-4A53-BCF6-216BE1058FA9}" type="pres">
      <dgm:prSet presAssocID="{2F174243-296D-45EF-B767-F26C1E91F913}" presName="rootComposite" presStyleCnt="0"/>
      <dgm:spPr/>
    </dgm:pt>
    <dgm:pt modelId="{95728BFB-B226-46A8-B7E9-28BD8A594784}" type="pres">
      <dgm:prSet presAssocID="{2F174243-296D-45EF-B767-F26C1E91F913}" presName="rootText" presStyleLbl="node2" presStyleIdx="1" presStyleCnt="2">
        <dgm:presLayoutVars>
          <dgm:chPref val="3"/>
        </dgm:presLayoutVars>
      </dgm:prSet>
      <dgm:spPr/>
    </dgm:pt>
    <dgm:pt modelId="{9C21CD53-35E1-4409-B112-44C5C1E32FF6}" type="pres">
      <dgm:prSet presAssocID="{2F174243-296D-45EF-B767-F26C1E91F913}" presName="rootConnector" presStyleLbl="node2" presStyleIdx="1" presStyleCnt="2"/>
      <dgm:spPr/>
    </dgm:pt>
    <dgm:pt modelId="{8FF71AC4-BC6D-413D-8A76-A7BC2559CFBF}" type="pres">
      <dgm:prSet presAssocID="{2F174243-296D-45EF-B767-F26C1E91F913}" presName="hierChild4" presStyleCnt="0"/>
      <dgm:spPr/>
    </dgm:pt>
    <dgm:pt modelId="{7CD9A905-4C19-4021-B1D5-642A08CFC014}" type="pres">
      <dgm:prSet presAssocID="{2F174243-296D-45EF-B767-F26C1E91F913}" presName="hierChild5" presStyleCnt="0"/>
      <dgm:spPr/>
    </dgm:pt>
    <dgm:pt modelId="{FDDE33BF-AC4C-43EA-B642-DE6BC7A40B02}" type="pres">
      <dgm:prSet presAssocID="{33040CF4-6ADA-4AC5-ABE6-7A61E11C3AC3}" presName="hierChild3" presStyleCnt="0"/>
      <dgm:spPr/>
    </dgm:pt>
  </dgm:ptLst>
  <dgm:cxnLst>
    <dgm:cxn modelId="{D83F1C04-2951-456A-A94A-CE4C2E30A37B}" type="presOf" srcId="{C8594DA2-9537-4518-B644-9EEB717631A2}" destId="{89B6AF59-33A0-49C0-B4CD-97375411E966}" srcOrd="0" destOrd="0" presId="urn:microsoft.com/office/officeart/2005/8/layout/orgChart1"/>
    <dgm:cxn modelId="{C8444308-6AFC-41BC-8D5A-28E2DCBF0105}" srcId="{BBD4AD6A-67D2-468D-9C31-89F0846B2525}" destId="{2837EA66-FC3A-4DAA-8AEF-2E8D5CB35C43}" srcOrd="3" destOrd="0" parTransId="{911EC349-76F1-4CFD-AC2C-23C4D57BD8E4}" sibTransId="{A75E4647-0851-4D24-9F8A-9E647A3B1069}"/>
    <dgm:cxn modelId="{5767B008-2CBC-45AC-89CC-3ABA28895EF0}" type="presOf" srcId="{2837EA66-FC3A-4DAA-8AEF-2E8D5CB35C43}" destId="{1C221D35-1D15-4F1D-A949-A3D8AD24D921}" srcOrd="1" destOrd="0" presId="urn:microsoft.com/office/officeart/2005/8/layout/orgChart1"/>
    <dgm:cxn modelId="{B7F74509-1B7D-4AC4-9702-B2A6AAF520D4}" type="presOf" srcId="{B43C2631-2146-4B99-8FF9-78893F8FD012}" destId="{52007A53-6D1D-43EA-A7F7-FCAFDB431A65}" srcOrd="1" destOrd="0" presId="urn:microsoft.com/office/officeart/2005/8/layout/orgChart1"/>
    <dgm:cxn modelId="{BB68FF09-6FEC-4F78-AA1C-A2949515FF4C}" type="presOf" srcId="{64A2140D-F857-4A1A-8202-805A8F1170BB}" destId="{C4BED830-0DCC-4BB5-B4EF-59EB845BE522}" srcOrd="0" destOrd="0" presId="urn:microsoft.com/office/officeart/2005/8/layout/orgChart1"/>
    <dgm:cxn modelId="{E2BC950A-A603-4E37-8962-E2334129DA52}" type="presOf" srcId="{64A2140D-F857-4A1A-8202-805A8F1170BB}" destId="{B5873F9F-4F41-4D90-8C33-1579D89D2882}" srcOrd="1" destOrd="0" presId="urn:microsoft.com/office/officeart/2005/8/layout/orgChart1"/>
    <dgm:cxn modelId="{953D650B-9455-4F64-A22B-3CA7171FD77F}" type="presOf" srcId="{C457C2EF-B9AB-4A21-ABF3-10B12D470716}" destId="{2EF9BCB7-C166-4290-BA90-B431B17223A3}" srcOrd="0" destOrd="0" presId="urn:microsoft.com/office/officeart/2005/8/layout/orgChart1"/>
    <dgm:cxn modelId="{1880020D-AD7D-43CF-96C6-637C83EFF31B}" type="presOf" srcId="{9857B4A3-FD97-4349-8AF8-CEE317673721}" destId="{8C3A2AA7-FC51-4707-8758-B7FEC5F9E3A0}" srcOrd="0" destOrd="0" presId="urn:microsoft.com/office/officeart/2005/8/layout/orgChart1"/>
    <dgm:cxn modelId="{195A5E0D-AC92-4294-B0B8-0E88A18BF92A}" type="presOf" srcId="{3CC4A677-9BEF-417A-A465-47275EAA0BBD}" destId="{483E4CE1-74F8-4858-B18B-2A8EBE4D7CF3}" srcOrd="0" destOrd="0" presId="urn:microsoft.com/office/officeart/2005/8/layout/orgChart1"/>
    <dgm:cxn modelId="{4C7BC30D-FA15-436C-8DAB-9445890972B0}" srcId="{47A35023-2850-43FF-97D2-17803C9CFA94}" destId="{9A247419-A265-4BC3-9F29-2276E309132A}" srcOrd="3" destOrd="0" parTransId="{7D837D61-59FC-40A0-8243-1C7003381616}" sibTransId="{F22089D6-988B-48BF-9D29-7725ABE1B9C4}"/>
    <dgm:cxn modelId="{8DBF2C11-BA41-41AF-82DE-05C3CDFE1E40}" type="presOf" srcId="{F889E3C6-48C1-4AE6-A597-5F3B10A9A742}" destId="{0BFBDC47-7007-4F16-922E-3ED5CB60E4BE}" srcOrd="0" destOrd="0" presId="urn:microsoft.com/office/officeart/2005/8/layout/orgChart1"/>
    <dgm:cxn modelId="{31695112-0032-4AE3-8988-DC3C18B48232}" type="presOf" srcId="{9BADF18A-7353-4441-BDD5-6846C1DADED1}" destId="{3072D7CE-19FF-4537-96B9-1EBCC227F829}" srcOrd="0" destOrd="0" presId="urn:microsoft.com/office/officeart/2005/8/layout/orgChart1"/>
    <dgm:cxn modelId="{55B18513-5937-4118-9B85-939226CE894B}" type="presOf" srcId="{9A247419-A265-4BC3-9F29-2276E309132A}" destId="{B2AB8DAE-56E2-4500-B1CF-3359613B89E4}" srcOrd="0" destOrd="0" presId="urn:microsoft.com/office/officeart/2005/8/layout/orgChart1"/>
    <dgm:cxn modelId="{B8629113-E083-45F9-B181-B95BEFD62AEC}" type="presOf" srcId="{9A247419-A265-4BC3-9F29-2276E309132A}" destId="{BD8BFC4F-3BFE-4C43-9DCE-28F24165F171}" srcOrd="1" destOrd="0" presId="urn:microsoft.com/office/officeart/2005/8/layout/orgChart1"/>
    <dgm:cxn modelId="{35EF4414-CBBC-4127-A15B-EFD6B24D4AF5}" type="presOf" srcId="{3BA6D5EC-DF93-400D-A5C1-E44E640DD5D7}" destId="{4283D29B-93D0-489E-A9F9-EE8390AC7E73}" srcOrd="0" destOrd="0" presId="urn:microsoft.com/office/officeart/2005/8/layout/orgChart1"/>
    <dgm:cxn modelId="{77027514-0703-4671-BDB9-680DA03CC1A4}" type="presOf" srcId="{1256A2BA-08DC-4C14-A846-4E77D05EDF04}" destId="{28851ACB-F64A-4816-A4F7-C65BA38FDD79}" srcOrd="0" destOrd="0" presId="urn:microsoft.com/office/officeart/2005/8/layout/orgChart1"/>
    <dgm:cxn modelId="{2506DD14-F219-4583-8E6A-AE1478244720}" type="presOf" srcId="{2837EA66-FC3A-4DAA-8AEF-2E8D5CB35C43}" destId="{0A5454C6-AEAB-4769-8101-87A3AF926349}" srcOrd="0" destOrd="0" presId="urn:microsoft.com/office/officeart/2005/8/layout/orgChart1"/>
    <dgm:cxn modelId="{9CF3AF1A-28B9-463B-AD8C-864C359ABE46}" srcId="{47A35023-2850-43FF-97D2-17803C9CFA94}" destId="{57ACF648-530F-41D3-9BD7-6F004A93ABE1}" srcOrd="0" destOrd="0" parTransId="{CFB186A0-63EA-48A8-AAF9-DA0501448A3B}" sibTransId="{FF3A58F0-22EC-4B9C-8727-D30C707F4CE5}"/>
    <dgm:cxn modelId="{312A9B1C-959B-469A-8089-BF5BB4C9FF65}" srcId="{BBD4AD6A-67D2-468D-9C31-89F0846B2525}" destId="{47A35023-2850-43FF-97D2-17803C9CFA94}" srcOrd="2" destOrd="0" parTransId="{D1338183-8354-45FF-8956-6F4AA17132D6}" sibTransId="{21CE5265-467E-4475-8F99-A46AF0F19C85}"/>
    <dgm:cxn modelId="{5AE10220-8367-462E-A6D1-9EBF1ADF3E6C}" srcId="{33040CF4-6ADA-4AC5-ABE6-7A61E11C3AC3}" destId="{9857B4A3-FD97-4349-8AF8-CEE317673721}" srcOrd="0" destOrd="0" parTransId="{1256A2BA-08DC-4C14-A846-4E77D05EDF04}" sibTransId="{EE22EF27-B768-4AB3-A903-2C062AD6617A}"/>
    <dgm:cxn modelId="{75124321-1A50-4168-85EA-6F108AE8DADA}" type="presOf" srcId="{1546C322-89E8-4719-ADE5-988838A2A2E2}" destId="{C1D1821D-4A0B-4FB1-AB2E-8724415A288D}" srcOrd="0" destOrd="0" presId="urn:microsoft.com/office/officeart/2005/8/layout/orgChart1"/>
    <dgm:cxn modelId="{4FBAF521-7D2E-442B-8EA0-39F50E4277AB}" type="presOf" srcId="{CB06415F-72EE-453C-86B2-35CFF641227F}" destId="{2931BD58-B15A-4F82-AECE-C936A8914BCE}" srcOrd="1" destOrd="0" presId="urn:microsoft.com/office/officeart/2005/8/layout/orgChart1"/>
    <dgm:cxn modelId="{A18FAC28-8C82-4B7E-A81B-B161C7FCB9BD}" type="presOf" srcId="{911EC349-76F1-4CFD-AC2C-23C4D57BD8E4}" destId="{77634568-0E4B-4A2B-9E7D-3B0436B9D006}" srcOrd="0" destOrd="0" presId="urn:microsoft.com/office/officeart/2005/8/layout/orgChart1"/>
    <dgm:cxn modelId="{86B4EF29-C588-4A0E-B62E-5714F6246E24}" type="presOf" srcId="{F7303D98-38CA-48EA-8462-E0324C129C97}" destId="{97F29CA9-531D-4096-8A8B-A872E43C3DAE}" srcOrd="0" destOrd="0" presId="urn:microsoft.com/office/officeart/2005/8/layout/orgChart1"/>
    <dgm:cxn modelId="{09478C2B-D332-4B99-9C53-C2350A2CD12E}" type="presOf" srcId="{ECB01D8D-0C98-4112-B0EF-305DEB2DFF06}" destId="{32D40036-329B-4CBE-B578-03355BDA93BF}" srcOrd="1" destOrd="0" presId="urn:microsoft.com/office/officeart/2005/8/layout/orgChart1"/>
    <dgm:cxn modelId="{319A4F2F-7880-444E-B758-0D864CE26B22}" type="presOf" srcId="{57ACF648-530F-41D3-9BD7-6F004A93ABE1}" destId="{C198ECE3-7A9A-4B8A-9166-27D25EB03891}" srcOrd="0" destOrd="0" presId="urn:microsoft.com/office/officeart/2005/8/layout/orgChart1"/>
    <dgm:cxn modelId="{DB90FB2F-FE58-4B95-867B-425FC3733A48}" srcId="{CB06415F-72EE-453C-86B2-35CFF641227F}" destId="{9BADF18A-7353-4441-BDD5-6846C1DADED1}" srcOrd="3" destOrd="0" parTransId="{D34DC76F-B6E7-43C7-A456-6416A8B0DF2A}" sibTransId="{C096723E-75C3-4AE9-8815-2D25D979B827}"/>
    <dgm:cxn modelId="{2398DF30-44C6-471D-A5E4-CD2C77E5D8BA}" type="presOf" srcId="{47A35023-2850-43FF-97D2-17803C9CFA94}" destId="{4B8F0675-18E2-4822-BFB5-4F4E662E181B}" srcOrd="0" destOrd="0" presId="urn:microsoft.com/office/officeart/2005/8/layout/orgChart1"/>
    <dgm:cxn modelId="{63A84631-D0D4-41A2-9848-223C87ED2A5E}" type="presOf" srcId="{BBD4AD6A-67D2-468D-9C31-89F0846B2525}" destId="{78A04E74-A655-47C2-AA88-2EF53250C32A}" srcOrd="0" destOrd="0" presId="urn:microsoft.com/office/officeart/2005/8/layout/orgChart1"/>
    <dgm:cxn modelId="{91797332-FFFE-4505-A7E9-96D05FF8FCED}" srcId="{C457C2EF-B9AB-4A21-ABF3-10B12D470716}" destId="{B43C2631-2146-4B99-8FF9-78893F8FD012}" srcOrd="0" destOrd="0" parTransId="{F889E3C6-48C1-4AE6-A597-5F3B10A9A742}" sibTransId="{4A458607-11F2-4B31-90D9-AE351A06DA63}"/>
    <dgm:cxn modelId="{E78C4635-1F79-4903-A862-A5601C725784}" srcId="{47A35023-2850-43FF-97D2-17803C9CFA94}" destId="{C03EBBCB-55A6-40AD-861E-EC462D388ADA}" srcOrd="1" destOrd="0" parTransId="{3CC4A677-9BEF-417A-A465-47275EAA0BBD}" sibTransId="{7AFAEF53-FAF5-4E23-8039-C3743E9CDE99}"/>
    <dgm:cxn modelId="{1BF7263A-EAEB-4E61-9F01-382562D34E79}" type="presOf" srcId="{A43AA7B3-8D43-4F55-81CE-90E7D2E50129}" destId="{BE6BB465-A9E8-437C-A09C-AAB07C012C37}" srcOrd="0" destOrd="0" presId="urn:microsoft.com/office/officeart/2005/8/layout/orgChart1"/>
    <dgm:cxn modelId="{D6E2F43B-6FC4-413E-8B80-F3B4B02D7A02}" srcId="{F7303D98-38CA-48EA-8462-E0324C129C97}" destId="{33040CF4-6ADA-4AC5-ABE6-7A61E11C3AC3}" srcOrd="0" destOrd="0" parTransId="{76DE32D8-6569-42FE-A980-72A83B6F1BA0}" sibTransId="{F7DF4F92-8114-4627-A03C-F93F6600622A}"/>
    <dgm:cxn modelId="{C768023C-E1F4-4FAC-8632-00B1A6209C5C}" type="presOf" srcId="{5C69D534-C642-4A62-84FB-ED73252A8F82}" destId="{D5ED3D64-19CC-4A04-B1B8-4FE9B5E7A2D8}" srcOrd="0" destOrd="0" presId="urn:microsoft.com/office/officeart/2005/8/layout/orgChart1"/>
    <dgm:cxn modelId="{FBC37E3C-8C04-4F4D-A024-CF7D4449990A}" srcId="{ECB01D8D-0C98-4112-B0EF-305DEB2DFF06}" destId="{CB06415F-72EE-453C-86B2-35CFF641227F}" srcOrd="1" destOrd="0" parTransId="{3CB354AA-9A9C-4B13-AA68-89F79859BEF0}" sibTransId="{798E5603-9047-4504-9063-28540CDB3549}"/>
    <dgm:cxn modelId="{4758873E-A4B6-41E6-BF0D-04FDDA1ECEDE}" type="presOf" srcId="{C03EBBCB-55A6-40AD-861E-EC462D388ADA}" destId="{9EDACCFD-A1B1-465C-9B01-EC0EFDA56488}" srcOrd="1" destOrd="0" presId="urn:microsoft.com/office/officeart/2005/8/layout/orgChart1"/>
    <dgm:cxn modelId="{6D46F140-A46B-4F70-ABA4-C7FFD49614E1}" type="presOf" srcId="{E816B4BE-9D91-407B-870C-D3B11A98CFE3}" destId="{D2CA7B9F-CC42-42F1-9318-612503DF6F0F}" srcOrd="0" destOrd="0" presId="urn:microsoft.com/office/officeart/2005/8/layout/orgChart1"/>
    <dgm:cxn modelId="{05507A5B-718D-49A4-A659-3B242E355FE8}" type="presOf" srcId="{1507DC1B-C077-4F53-B627-E703E316C67A}" destId="{25B5F143-41EE-4761-988F-94D6CB22147C}" srcOrd="0" destOrd="0" presId="urn:microsoft.com/office/officeart/2005/8/layout/orgChart1"/>
    <dgm:cxn modelId="{F1BE705C-4B4D-4919-B465-C361A7029F64}" type="presOf" srcId="{52FDF7A4-C085-4805-9853-ACD3A6EA734C}" destId="{19410AE9-C475-402A-9E97-D6B6C501EB0F}" srcOrd="1" destOrd="0" presId="urn:microsoft.com/office/officeart/2005/8/layout/orgChart1"/>
    <dgm:cxn modelId="{BFB38A5D-81D2-40DF-BF22-1CCF7C0B1856}" type="presOf" srcId="{CFB186A0-63EA-48A8-AAF9-DA0501448A3B}" destId="{2A646064-4AAC-443E-999A-4BCDFED110A7}" srcOrd="0" destOrd="0" presId="urn:microsoft.com/office/officeart/2005/8/layout/orgChart1"/>
    <dgm:cxn modelId="{0E35C55D-AB79-4AB5-8797-47D595EA27C9}" srcId="{2837EA66-FC3A-4DAA-8AEF-2E8D5CB35C43}" destId="{CE1F8613-E230-4E08-AC69-63A5F440E7E9}" srcOrd="0" destOrd="0" parTransId="{1507DC1B-C077-4F53-B627-E703E316C67A}" sibTransId="{3FF47F57-9CD3-4436-9E57-17148136DC13}"/>
    <dgm:cxn modelId="{61263260-1C16-452A-883A-FF3B9699B075}" type="presOf" srcId="{BD5696F6-E26E-4067-82EF-AF99FF841244}" destId="{0C154DF8-906A-4A9B-8045-B7A453326C2F}" srcOrd="0" destOrd="0" presId="urn:microsoft.com/office/officeart/2005/8/layout/orgChart1"/>
    <dgm:cxn modelId="{53F8B062-9C68-4170-894D-DD977ED1FF22}" srcId="{33040CF4-6ADA-4AC5-ABE6-7A61E11C3AC3}" destId="{2F174243-296D-45EF-B767-F26C1E91F913}" srcOrd="1" destOrd="0" parTransId="{396B0107-3F93-40D7-BE5F-EDD4D27C5269}" sibTransId="{1111B95A-A7C5-45BA-BEF0-A7F9B4F5FACC}"/>
    <dgm:cxn modelId="{8B4A0144-5EB7-44B0-8DE1-9711072F76DA}" type="presOf" srcId="{A43AA7B3-8D43-4F55-81CE-90E7D2E50129}" destId="{9554A524-1A0B-4A33-BCB8-A138DDD15A8A}" srcOrd="1" destOrd="0" presId="urn:microsoft.com/office/officeart/2005/8/layout/orgChart1"/>
    <dgm:cxn modelId="{15B95666-7845-49AE-8321-A067C6536C25}" type="presOf" srcId="{FA10E09F-4025-468D-8A8A-85F9FDD3E08F}" destId="{DC86E84D-3F93-4A29-84BF-E308695C261D}" srcOrd="0" destOrd="0" presId="urn:microsoft.com/office/officeart/2005/8/layout/orgChart1"/>
    <dgm:cxn modelId="{8B92E766-5C35-4AD4-80D9-DDC3C7D59336}" type="presOf" srcId="{EB99956B-956A-4060-8AD2-E7E60FB97C14}" destId="{6093420B-47A3-4187-BBC7-C287CB314D77}" srcOrd="1" destOrd="0" presId="urn:microsoft.com/office/officeart/2005/8/layout/orgChart1"/>
    <dgm:cxn modelId="{1771F247-AF87-417C-B8DD-5A7266A51DA1}" type="presOf" srcId="{3CB354AA-9A9C-4B13-AA68-89F79859BEF0}" destId="{19FA5C17-F855-4B14-8D49-EE71CD90D7C4}" srcOrd="0" destOrd="0" presId="urn:microsoft.com/office/officeart/2005/8/layout/orgChart1"/>
    <dgm:cxn modelId="{BC979748-95C0-4273-AB34-B66B5C3500FB}" type="presOf" srcId="{8791256F-7D74-423A-966E-54690459D424}" destId="{15402D07-6F7D-4860-8FEC-2195C0384E47}" srcOrd="0" destOrd="0" presId="urn:microsoft.com/office/officeart/2005/8/layout/orgChart1"/>
    <dgm:cxn modelId="{28599649-DF91-44D1-A539-C5C88D70B36C}" type="presOf" srcId="{396B0107-3F93-40D7-BE5F-EDD4D27C5269}" destId="{47C10FB3-9830-496A-9E0C-8167C8994F46}" srcOrd="0" destOrd="0" presId="urn:microsoft.com/office/officeart/2005/8/layout/orgChart1"/>
    <dgm:cxn modelId="{59F4094B-722F-40F8-ABBF-FF725490AC1D}" srcId="{ECB01D8D-0C98-4112-B0EF-305DEB2DFF06}" destId="{9570DD25-CA20-46D1-9D7B-A27DED22619F}" srcOrd="0" destOrd="0" parTransId="{D74C3D47-7AC8-4611-9453-9D32071BF9DE}" sibTransId="{8A2BCE36-DDFB-4F20-8741-602B247DAB24}"/>
    <dgm:cxn modelId="{F40E456B-BFD4-4199-B419-4C563FA0DC7B}" type="presOf" srcId="{3B8C3748-E4F0-45A6-8A51-FC745CAE5450}" destId="{ABF894A0-318F-4C73-8754-FF83C2C23F09}" srcOrd="0" destOrd="0" presId="urn:microsoft.com/office/officeart/2005/8/layout/orgChart1"/>
    <dgm:cxn modelId="{ED03274E-7FF0-4183-BE21-50EE5CA60C49}" type="presOf" srcId="{D74C3D47-7AC8-4611-9453-9D32071BF9DE}" destId="{6EF23EC9-3290-4037-9D32-30DE074CEA01}" srcOrd="0" destOrd="0" presId="urn:microsoft.com/office/officeart/2005/8/layout/orgChart1"/>
    <dgm:cxn modelId="{B9F5756E-E997-4CA1-A16E-D93386595C1B}" type="presOf" srcId="{9570DD25-CA20-46D1-9D7B-A27DED22619F}" destId="{07757FE8-F993-4AB9-9397-5EDECA1A469E}" srcOrd="1" destOrd="0" presId="urn:microsoft.com/office/officeart/2005/8/layout/orgChart1"/>
    <dgm:cxn modelId="{53B5316F-74D5-425A-9E00-D641885CA18A}" type="presOf" srcId="{CE1F8613-E230-4E08-AC69-63A5F440E7E9}" destId="{BB67BA4C-BB59-41A5-B684-5153D8D2403D}" srcOrd="1" destOrd="0" presId="urn:microsoft.com/office/officeart/2005/8/layout/orgChart1"/>
    <dgm:cxn modelId="{88B9BB4F-ED19-47DF-9A12-449C100C59CD}" type="presOf" srcId="{E816B4BE-9D91-407B-870C-D3B11A98CFE3}" destId="{383738F7-4160-4651-BE68-CF16677D2B2E}" srcOrd="1" destOrd="0" presId="urn:microsoft.com/office/officeart/2005/8/layout/orgChart1"/>
    <dgm:cxn modelId="{43186551-A27A-44A5-9CC7-1E13AB7A3E17}" srcId="{9857B4A3-FD97-4349-8AF8-CEE317673721}" destId="{BBD4AD6A-67D2-468D-9C31-89F0846B2525}" srcOrd="2" destOrd="0" parTransId="{5C69D534-C642-4A62-84FB-ED73252A8F82}" sibTransId="{C82F617B-94E2-416B-9927-DEA8689F73E4}"/>
    <dgm:cxn modelId="{C9305E52-A5F9-4A4D-8D25-9C8B94ABEB87}" srcId="{2837EA66-FC3A-4DAA-8AEF-2E8D5CB35C43}" destId="{9FFBBCC5-FE02-4650-B174-66281D4C9C5B}" srcOrd="4" destOrd="0" parTransId="{C31B1AB9-58F0-447F-83F8-C9856EB0629B}" sibTransId="{CB247F9C-D263-443B-B334-1D6872140394}"/>
    <dgm:cxn modelId="{C1C7C553-B610-4C17-980D-A2A64445FD9F}" type="presOf" srcId="{B0926A83-7AC7-440B-9B5B-D9AC93BD1C1F}" destId="{1AFAF6F4-F347-4864-924C-71C53ACC5455}" srcOrd="0" destOrd="0" presId="urn:microsoft.com/office/officeart/2005/8/layout/orgChart1"/>
    <dgm:cxn modelId="{17B73877-7F02-4F02-9999-732D91B9D986}" srcId="{C457C2EF-B9AB-4A21-ABF3-10B12D470716}" destId="{B0926A83-7AC7-440B-9B5B-D9AC93BD1C1F}" srcOrd="1" destOrd="0" parTransId="{DA679A21-2273-4F39-A5AE-7FD655EB4B04}" sibTransId="{E9D6A591-1F8F-4761-A627-FFCFCC7DA11E}"/>
    <dgm:cxn modelId="{0FFFE079-BCC7-4FAD-859A-0900CBCF07B0}" type="presOf" srcId="{9570DD25-CA20-46D1-9D7B-A27DED22619F}" destId="{9338875C-0625-47FB-990F-40648E41F053}" srcOrd="0" destOrd="0" presId="urn:microsoft.com/office/officeart/2005/8/layout/orgChart1"/>
    <dgm:cxn modelId="{D3DB1C81-39D0-44B8-B394-E8D201A27321}" type="presOf" srcId="{1228B8AC-ED7B-44F3-BECA-3FD865D4D127}" destId="{3439484F-99BB-4C82-8A35-799A2517D138}" srcOrd="0" destOrd="0" presId="urn:microsoft.com/office/officeart/2005/8/layout/orgChart1"/>
    <dgm:cxn modelId="{DB401784-4755-4808-9C1D-D67BEA569320}" type="presOf" srcId="{56CA9A95-DF55-42AE-9C9B-8A795FF0F9B5}" destId="{E4358C90-13BC-4969-BCDD-DE2006FF6088}" srcOrd="0" destOrd="0" presId="urn:microsoft.com/office/officeart/2005/8/layout/orgChart1"/>
    <dgm:cxn modelId="{69160A89-D857-453B-BF42-7B6A356D49FE}" type="presOf" srcId="{CB06415F-72EE-453C-86B2-35CFF641227F}" destId="{DB8AC1A8-15EC-4D50-9895-88712CE7A38F}" srcOrd="0" destOrd="0" presId="urn:microsoft.com/office/officeart/2005/8/layout/orgChart1"/>
    <dgm:cxn modelId="{797FA48D-5C88-425C-BD12-DDCE6FDF34DB}" srcId="{2837EA66-FC3A-4DAA-8AEF-2E8D5CB35C43}" destId="{17170010-B7C9-41C4-8BA1-66F395CAEAAC}" srcOrd="2" destOrd="0" parTransId="{27AD185F-2E5D-40C4-A159-7FF23CA2D560}" sibTransId="{8E71D9CF-935A-4FE5-BBD9-DAD39984794B}"/>
    <dgm:cxn modelId="{B52EB890-FA6C-4B42-8C15-ACFAF503F355}" type="presOf" srcId="{C31B1AB9-58F0-447F-83F8-C9856EB0629B}" destId="{D0658E88-3CC2-45F8-886E-F84B6DF91F3C}" srcOrd="0" destOrd="0" presId="urn:microsoft.com/office/officeart/2005/8/layout/orgChart1"/>
    <dgm:cxn modelId="{50520A92-3250-43FF-9A1D-AE7FCA8B7E4C}" srcId="{BBD4AD6A-67D2-468D-9C31-89F0846B2525}" destId="{A43AA7B3-8D43-4F55-81CE-90E7D2E50129}" srcOrd="0" destOrd="0" parTransId="{1546C322-89E8-4719-ADE5-988838A2A2E2}" sibTransId="{2428E73B-962C-495B-AE53-437770F55824}"/>
    <dgm:cxn modelId="{A3663092-3A90-4681-8869-8F886971003D}" type="presOf" srcId="{EB99956B-956A-4060-8AD2-E7E60FB97C14}" destId="{E4D70E68-9C55-417F-A4A9-DE9F70A049FF}" srcOrd="0" destOrd="0" presId="urn:microsoft.com/office/officeart/2005/8/layout/orgChart1"/>
    <dgm:cxn modelId="{0E366692-456E-471F-8CD0-6CD2AF697178}" type="presOf" srcId="{DA679A21-2273-4F39-A5AE-7FD655EB4B04}" destId="{BBE25AAF-5160-490C-89DE-AB16F69881DF}" srcOrd="0" destOrd="0" presId="urn:microsoft.com/office/officeart/2005/8/layout/orgChart1"/>
    <dgm:cxn modelId="{A75ABE92-02C7-4F91-9398-E1C5443CB530}" type="presOf" srcId="{9FFBBCC5-FE02-4650-B174-66281D4C9C5B}" destId="{9237C580-1A30-4E84-AAE4-64D2FEB0EC06}" srcOrd="1" destOrd="0" presId="urn:microsoft.com/office/officeart/2005/8/layout/orgChart1"/>
    <dgm:cxn modelId="{3E31C393-F7BC-4B9D-8661-ED10BE77D52D}" srcId="{CB06415F-72EE-453C-86B2-35CFF641227F}" destId="{70F3E142-1368-41C6-9021-DE253216DBBD}" srcOrd="0" destOrd="0" parTransId="{11AE8BA2-44E3-41E2-98FB-5B457D38A160}" sibTransId="{3716079E-86A7-436F-8CED-2C9B87967037}"/>
    <dgm:cxn modelId="{AABA3795-6942-488D-BEC0-3461D42099D6}" type="presOf" srcId="{986024D6-CE48-4EE2-B955-7571BAA15468}" destId="{71FCFB83-20F4-4D9D-95AB-114344DF8FDE}" srcOrd="0" destOrd="0" presId="urn:microsoft.com/office/officeart/2005/8/layout/orgChart1"/>
    <dgm:cxn modelId="{DBBD7095-6097-4930-BBFB-0610249D4A41}" srcId="{9857B4A3-FD97-4349-8AF8-CEE317673721}" destId="{56CA9A95-DF55-42AE-9C9B-8A795FF0F9B5}" srcOrd="0" destOrd="0" parTransId="{8791256F-7D74-423A-966E-54690459D424}" sibTransId="{3AF6E48D-A043-4DAC-90A8-3D468D711448}"/>
    <dgm:cxn modelId="{495C9496-011A-4C85-ADA6-46677526C12D}" type="presOf" srcId="{9FFBBCC5-FE02-4650-B174-66281D4C9C5B}" destId="{99D4DBA6-7B97-4FD8-A571-AB6800C4E5DB}" srcOrd="0" destOrd="0" presId="urn:microsoft.com/office/officeart/2005/8/layout/orgChart1"/>
    <dgm:cxn modelId="{B1EDFD99-E75D-44B8-9DF0-CF0E9ED35942}" type="presOf" srcId="{70F3E142-1368-41C6-9021-DE253216DBBD}" destId="{8D9E5C03-002A-456A-BF47-49692E0A839E}" srcOrd="1" destOrd="0" presId="urn:microsoft.com/office/officeart/2005/8/layout/orgChart1"/>
    <dgm:cxn modelId="{0BD3BA9B-3E17-481D-9359-364D08DF786F}" srcId="{56CA9A95-DF55-42AE-9C9B-8A795FF0F9B5}" destId="{ECB01D8D-0C98-4112-B0EF-305DEB2DFF06}" srcOrd="0" destOrd="0" parTransId="{3BA6D5EC-DF93-400D-A5C1-E44E640DD5D7}" sibTransId="{85E3016E-0C21-431A-B86C-755B8EA9E511}"/>
    <dgm:cxn modelId="{A94CFE9F-1BBB-4342-B03D-36FE1F9583B0}" type="presOf" srcId="{6005125B-DCB5-4B26-ABF5-F3A3FD4E1439}" destId="{AACE2669-1BB5-4486-AAF7-8F87B94369F9}" srcOrd="0" destOrd="0" presId="urn:microsoft.com/office/officeart/2005/8/layout/orgChart1"/>
    <dgm:cxn modelId="{004C30A0-5043-4C12-BFCE-0B38CBF6A25C}" srcId="{BBD4AD6A-67D2-468D-9C31-89F0846B2525}" destId="{64A2140D-F857-4A1A-8202-805A8F1170BB}" srcOrd="1" destOrd="0" parTransId="{84C0B5CE-295E-446B-A2BF-134B87BE024C}" sibTransId="{CA411A22-AE64-43D1-9CCB-5334676A3ABB}"/>
    <dgm:cxn modelId="{674EBDA0-A3EF-45EC-8141-566D9EB7B261}" srcId="{CB06415F-72EE-453C-86B2-35CFF641227F}" destId="{E816B4BE-9D91-407B-870C-D3B11A98CFE3}" srcOrd="2" destOrd="0" parTransId="{667E4314-8A10-421F-8270-A76C4F4469F4}" sibTransId="{2993183E-08EC-4FD5-BD09-4780DDCDDAE8}"/>
    <dgm:cxn modelId="{42E885A3-A670-456D-AB0A-5859BECC785D}" type="presOf" srcId="{11AE8BA2-44E3-41E2-98FB-5B457D38A160}" destId="{6A9AB234-23C7-45DF-9E87-F93819EE2FEB}" srcOrd="0" destOrd="0" presId="urn:microsoft.com/office/officeart/2005/8/layout/orgChart1"/>
    <dgm:cxn modelId="{4D3363A8-5991-4F26-A7A5-1B08551C9F90}" type="presOf" srcId="{56CA9A95-DF55-42AE-9C9B-8A795FF0F9B5}" destId="{E1B4FB61-9E75-4AEE-8B78-BCFA40830369}" srcOrd="1" destOrd="0" presId="urn:microsoft.com/office/officeart/2005/8/layout/orgChart1"/>
    <dgm:cxn modelId="{ACE53FAB-FD9B-45E5-B99E-E938BD2B77B8}" type="presOf" srcId="{9857B4A3-FD97-4349-8AF8-CEE317673721}" destId="{4F3F7885-3BF3-49E0-9446-3053D23D76F4}" srcOrd="1" destOrd="0" presId="urn:microsoft.com/office/officeart/2005/8/layout/orgChart1"/>
    <dgm:cxn modelId="{9C213CAE-AB43-4405-A159-F3E69068C85A}" type="presOf" srcId="{3494B469-1CB9-4CF5-B94B-9B8E24A0B4F8}" destId="{A6206901-EC3F-4E5D-BBEA-4334A9A3FBB2}" srcOrd="0" destOrd="0" presId="urn:microsoft.com/office/officeart/2005/8/layout/orgChart1"/>
    <dgm:cxn modelId="{5D75DEB1-F43A-485A-BBB2-45D409FDAA00}" type="presOf" srcId="{47A35023-2850-43FF-97D2-17803C9CFA94}" destId="{F492A2A2-1488-4655-84A8-22BE994F636D}" srcOrd="1" destOrd="0" presId="urn:microsoft.com/office/officeart/2005/8/layout/orgChart1"/>
    <dgm:cxn modelId="{C26D3CB6-58BA-4BBE-8128-6728B87F1E25}" type="presOf" srcId="{D34DC76F-B6E7-43C7-A456-6416A8B0DF2A}" destId="{E45B65F9-05E4-4F3C-8009-8817E81DC45D}" srcOrd="0" destOrd="0" presId="urn:microsoft.com/office/officeart/2005/8/layout/orgChart1"/>
    <dgm:cxn modelId="{061BF1B6-DE07-4E8F-B601-239D5393DC23}" srcId="{9857B4A3-FD97-4349-8AF8-CEE317673721}" destId="{C457C2EF-B9AB-4A21-ABF3-10B12D470716}" srcOrd="1" destOrd="0" parTransId="{FA10E09F-4025-468D-8A8A-85F9FDD3E08F}" sibTransId="{BF97047F-DA40-44BD-B12C-A8C80A10D4DB}"/>
    <dgm:cxn modelId="{1D7A06B7-A0F8-4399-891A-EE4136F5AAD3}" type="presOf" srcId="{BBD4AD6A-67D2-468D-9C31-89F0846B2525}" destId="{AC5F5FA3-B235-42FC-8BD4-CE112ECA2B39}" srcOrd="1" destOrd="0" presId="urn:microsoft.com/office/officeart/2005/8/layout/orgChart1"/>
    <dgm:cxn modelId="{F11335B7-47F5-4F07-8143-C2DDADC9D00F}" type="presOf" srcId="{84C0B5CE-295E-446B-A2BF-134B87BE024C}" destId="{2FA02A95-6AD6-4167-AFCD-58EED153F9BB}" srcOrd="0" destOrd="0" presId="urn:microsoft.com/office/officeart/2005/8/layout/orgChart1"/>
    <dgm:cxn modelId="{B63EEFBF-B13E-4424-AE99-9DB9F8FFBF2D}" type="presOf" srcId="{C03EBBCB-55A6-40AD-861E-EC462D388ADA}" destId="{68F28517-4E3A-4FF4-8A13-5AAFE23BA636}" srcOrd="0" destOrd="0" presId="urn:microsoft.com/office/officeart/2005/8/layout/orgChart1"/>
    <dgm:cxn modelId="{8835FFC3-229C-4DA6-83F1-996B94669109}" type="presOf" srcId="{ECB01D8D-0C98-4112-B0EF-305DEB2DFF06}" destId="{E2656CB6-5F4B-4A05-836A-F079B07E0D62}" srcOrd="0" destOrd="0" presId="urn:microsoft.com/office/officeart/2005/8/layout/orgChart1"/>
    <dgm:cxn modelId="{092E39CC-F768-4E87-A28D-F10C5FBBF81D}" srcId="{47A35023-2850-43FF-97D2-17803C9CFA94}" destId="{1FBE48AB-7B80-465E-AF78-34BD03096A2D}" srcOrd="2" destOrd="0" parTransId="{6005125B-DCB5-4B26-ABF5-F3A3FD4E1439}" sibTransId="{F9FAA649-6FB5-47E5-B453-4D45086E7FA9}"/>
    <dgm:cxn modelId="{073BDBCC-1374-46A4-A67D-A813BBA5AE56}" type="presOf" srcId="{2F174243-296D-45EF-B767-F26C1E91F913}" destId="{95728BFB-B226-46A8-B7E9-28BD8A594784}" srcOrd="0" destOrd="0" presId="urn:microsoft.com/office/officeart/2005/8/layout/orgChart1"/>
    <dgm:cxn modelId="{E4CFC2CF-B06C-4697-878F-60BAC724D7C3}" type="presOf" srcId="{70F3E142-1368-41C6-9021-DE253216DBBD}" destId="{854DECD9-FE18-45FD-8EC1-433F8AEB2BA3}" srcOrd="0" destOrd="0" presId="urn:microsoft.com/office/officeart/2005/8/layout/orgChart1"/>
    <dgm:cxn modelId="{D4FF1FD1-ADBD-416F-9881-D6D4C20D4CC9}" type="presOf" srcId="{B43C2631-2146-4B99-8FF9-78893F8FD012}" destId="{FBB76965-DE6F-4EB1-9C6D-DC655DA05E5F}" srcOrd="0" destOrd="0" presId="urn:microsoft.com/office/officeart/2005/8/layout/orgChart1"/>
    <dgm:cxn modelId="{C25377D1-7F07-4FA6-BC86-C53DEE491B72}" type="presOf" srcId="{52FDF7A4-C085-4805-9853-ACD3A6EA734C}" destId="{FAD7AEF0-F46D-4329-99B3-112743F477B7}" srcOrd="0" destOrd="0" presId="urn:microsoft.com/office/officeart/2005/8/layout/orgChart1"/>
    <dgm:cxn modelId="{F81FD3D2-52CC-4496-95A2-3B36C9B94F08}" type="presOf" srcId="{986024D6-CE48-4EE2-B955-7571BAA15468}" destId="{75E3E29E-C6AF-40AC-A948-6A6CBCBC3784}" srcOrd="1" destOrd="0" presId="urn:microsoft.com/office/officeart/2005/8/layout/orgChart1"/>
    <dgm:cxn modelId="{ABDC06D3-03F1-404F-8F58-34FB0FA1606D}" srcId="{CB06415F-72EE-453C-86B2-35CFF641227F}" destId="{EB99956B-956A-4060-8AD2-E7E60FB97C14}" srcOrd="1" destOrd="0" parTransId="{BD5696F6-E26E-4067-82EF-AF99FF841244}" sibTransId="{40C996E4-3F62-44A4-9B67-484DABB19B6C}"/>
    <dgm:cxn modelId="{825E62D3-5D5B-4A6A-9785-172065451E62}" type="presOf" srcId="{667E4314-8A10-421F-8270-A76C4F4469F4}" destId="{DA3A4260-D737-46AB-ADC8-2D52BF514A89}" srcOrd="0" destOrd="0" presId="urn:microsoft.com/office/officeart/2005/8/layout/orgChart1"/>
    <dgm:cxn modelId="{FFF824D9-FCB4-4532-9A52-3F51A8E79240}" type="presOf" srcId="{B0926A83-7AC7-440B-9B5B-D9AC93BD1C1F}" destId="{B562C94B-4D25-4B66-BBD8-E7A433D2A46D}" srcOrd="1" destOrd="0" presId="urn:microsoft.com/office/officeart/2005/8/layout/orgChart1"/>
    <dgm:cxn modelId="{FACC21DA-0274-4F95-AF8B-3B638D562477}" type="presOf" srcId="{17170010-B7C9-41C4-8BA1-66F395CAEAAC}" destId="{5E7700A3-A97B-4171-8258-1A84874C7D20}" srcOrd="1" destOrd="0" presId="urn:microsoft.com/office/officeart/2005/8/layout/orgChart1"/>
    <dgm:cxn modelId="{62C11CDD-8D3E-4909-B668-9CB84909196F}" type="presOf" srcId="{17170010-B7C9-41C4-8BA1-66F395CAEAAC}" destId="{E8FBE25F-AAC1-4F98-B794-31DD109A9DBE}" srcOrd="0" destOrd="0" presId="urn:microsoft.com/office/officeart/2005/8/layout/orgChart1"/>
    <dgm:cxn modelId="{B22495DD-D3C5-441C-B6EA-C4CC11247C38}" type="presOf" srcId="{1228B8AC-ED7B-44F3-BECA-3FD865D4D127}" destId="{94B1B825-E95F-4A20-AC9B-561736CF3CC0}" srcOrd="1" destOrd="0" presId="urn:microsoft.com/office/officeart/2005/8/layout/orgChart1"/>
    <dgm:cxn modelId="{938674E0-EE2E-440E-93D4-7214910C204B}" type="presOf" srcId="{27AD185F-2E5D-40C4-A159-7FF23CA2D560}" destId="{35DFC532-6D20-4EEE-9EDB-54C9D0FE9F18}" srcOrd="0" destOrd="0" presId="urn:microsoft.com/office/officeart/2005/8/layout/orgChart1"/>
    <dgm:cxn modelId="{437CE9E2-6B04-44C4-B033-FA0248AF2AE0}" type="presOf" srcId="{2F174243-296D-45EF-B767-F26C1E91F913}" destId="{9C21CD53-35E1-4409-B112-44C5C1E32FF6}" srcOrd="1" destOrd="0" presId="urn:microsoft.com/office/officeart/2005/8/layout/orgChart1"/>
    <dgm:cxn modelId="{1563A6E8-CA77-4529-8995-A0A9AED13FF5}" type="presOf" srcId="{7D837D61-59FC-40A0-8243-1C7003381616}" destId="{4F2B8A25-D2B8-4EF0-B6EB-520A1071C174}" srcOrd="0" destOrd="0" presId="urn:microsoft.com/office/officeart/2005/8/layout/orgChart1"/>
    <dgm:cxn modelId="{AA2468EA-B252-4449-BC7F-AB7D5CABA639}" type="presOf" srcId="{D1338183-8354-45FF-8956-6F4AA17132D6}" destId="{D7682275-E04E-4D8D-9063-35B94A628FF5}" srcOrd="0" destOrd="0" presId="urn:microsoft.com/office/officeart/2005/8/layout/orgChart1"/>
    <dgm:cxn modelId="{3CC428EF-00DC-4FD7-8E7F-3D84E2205AB5}" type="presOf" srcId="{9BADF18A-7353-4441-BDD5-6846C1DADED1}" destId="{C95EE0F8-6E77-450B-9361-E8D9280E5A46}" srcOrd="1" destOrd="0" presId="urn:microsoft.com/office/officeart/2005/8/layout/orgChart1"/>
    <dgm:cxn modelId="{6682CAEF-556D-4583-BC62-067C3BFB99A1}" srcId="{CB06415F-72EE-453C-86B2-35CFF641227F}" destId="{986024D6-CE48-4EE2-B955-7571BAA15468}" srcOrd="4" destOrd="0" parTransId="{C8594DA2-9537-4518-B644-9EEB717631A2}" sibTransId="{75DFB307-4E02-42CA-85EC-C74B27110B68}"/>
    <dgm:cxn modelId="{C56BD3EF-B346-41F1-8A2D-3CA9C985BB54}" type="presOf" srcId="{1FBE48AB-7B80-465E-AF78-34BD03096A2D}" destId="{7ABA70A5-8E16-40D1-9957-7E9F7D2DC66A}" srcOrd="0" destOrd="0" presId="urn:microsoft.com/office/officeart/2005/8/layout/orgChart1"/>
    <dgm:cxn modelId="{47F71BF0-C877-427B-957F-8EC2C83E3768}" type="presOf" srcId="{CE1F8613-E230-4E08-AC69-63A5F440E7E9}" destId="{D02E64F6-DB16-4FB1-9217-36BEEEF6B25D}" srcOrd="0" destOrd="0" presId="urn:microsoft.com/office/officeart/2005/8/layout/orgChart1"/>
    <dgm:cxn modelId="{0494F7F3-BA0F-42D9-A0E1-3380AA5827A3}" srcId="{2837EA66-FC3A-4DAA-8AEF-2E8D5CB35C43}" destId="{1228B8AC-ED7B-44F3-BECA-3FD865D4D127}" srcOrd="1" destOrd="0" parTransId="{3B8C3748-E4F0-45A6-8A51-FC745CAE5450}" sibTransId="{59A5541D-1C10-418E-A9C3-8C03DF2DB25B}"/>
    <dgm:cxn modelId="{144A87F5-45B9-43E8-A2A1-B0F50B380172}" srcId="{2837EA66-FC3A-4DAA-8AEF-2E8D5CB35C43}" destId="{52FDF7A4-C085-4805-9853-ACD3A6EA734C}" srcOrd="3" destOrd="0" parTransId="{3494B469-1CB9-4CF5-B94B-9B8E24A0B4F8}" sibTransId="{9B3F6515-73F7-4340-A8C8-717C97619FB8}"/>
    <dgm:cxn modelId="{07F96BF7-35B1-41BA-AF39-188A161FDD53}" type="presOf" srcId="{33040CF4-6ADA-4AC5-ABE6-7A61E11C3AC3}" destId="{856DC400-517B-4CE1-B03D-139080E61206}" srcOrd="1" destOrd="0" presId="urn:microsoft.com/office/officeart/2005/8/layout/orgChart1"/>
    <dgm:cxn modelId="{41266DFC-7087-4FA2-93C4-95876262569D}" type="presOf" srcId="{C457C2EF-B9AB-4A21-ABF3-10B12D470716}" destId="{9C0EB82C-2F9C-4F3E-BC58-26E885F09919}" srcOrd="1" destOrd="0" presId="urn:microsoft.com/office/officeart/2005/8/layout/orgChart1"/>
    <dgm:cxn modelId="{6B25ECFC-43BE-402F-AB9D-460D40CB2FF5}" type="presOf" srcId="{57ACF648-530F-41D3-9BD7-6F004A93ABE1}" destId="{84E0F6C1-6349-4C4A-9F33-4BFF3B7E1265}" srcOrd="1" destOrd="0" presId="urn:microsoft.com/office/officeart/2005/8/layout/orgChart1"/>
    <dgm:cxn modelId="{CEB2BDFD-E6BD-4E20-B80D-48B02538C430}" type="presOf" srcId="{1FBE48AB-7B80-465E-AF78-34BD03096A2D}" destId="{9834DA12-8F1C-40AF-985A-0E7936B483CD}" srcOrd="1" destOrd="0" presId="urn:microsoft.com/office/officeart/2005/8/layout/orgChart1"/>
    <dgm:cxn modelId="{9FD505FF-E929-4FA9-AB1A-09FD8AD65C62}" type="presOf" srcId="{33040CF4-6ADA-4AC5-ABE6-7A61E11C3AC3}" destId="{CFDCF21F-2EB2-47BC-B9D2-B812D4830030}" srcOrd="0" destOrd="0" presId="urn:microsoft.com/office/officeart/2005/8/layout/orgChart1"/>
    <dgm:cxn modelId="{81F4692D-4EAA-4229-9817-593688249326}" type="presParOf" srcId="{97F29CA9-531D-4096-8A8B-A872E43C3DAE}" destId="{540DC941-60E3-4B55-9E91-E52C00BFAC81}" srcOrd="0" destOrd="0" presId="urn:microsoft.com/office/officeart/2005/8/layout/orgChart1"/>
    <dgm:cxn modelId="{1A75C2D7-F163-43A2-AE83-74C87866B47F}" type="presParOf" srcId="{540DC941-60E3-4B55-9E91-E52C00BFAC81}" destId="{02CC9BDB-77D5-4CED-BC77-DE30BBC66373}" srcOrd="0" destOrd="0" presId="urn:microsoft.com/office/officeart/2005/8/layout/orgChart1"/>
    <dgm:cxn modelId="{D06FD160-F1E1-4958-8B2C-3B1210CB6AC5}" type="presParOf" srcId="{02CC9BDB-77D5-4CED-BC77-DE30BBC66373}" destId="{CFDCF21F-2EB2-47BC-B9D2-B812D4830030}" srcOrd="0" destOrd="0" presId="urn:microsoft.com/office/officeart/2005/8/layout/orgChart1"/>
    <dgm:cxn modelId="{24943D4B-CE20-4685-B8D5-4ED4C0D16BFF}" type="presParOf" srcId="{02CC9BDB-77D5-4CED-BC77-DE30BBC66373}" destId="{856DC400-517B-4CE1-B03D-139080E61206}" srcOrd="1" destOrd="0" presId="urn:microsoft.com/office/officeart/2005/8/layout/orgChart1"/>
    <dgm:cxn modelId="{9E859C2B-ED75-4009-BC17-EF0DCC2B5A3F}" type="presParOf" srcId="{540DC941-60E3-4B55-9E91-E52C00BFAC81}" destId="{CDB29B8C-6906-476A-A780-DA4E2A0F5F90}" srcOrd="1" destOrd="0" presId="urn:microsoft.com/office/officeart/2005/8/layout/orgChart1"/>
    <dgm:cxn modelId="{95163A10-446C-4219-A709-CEB23A07F77D}" type="presParOf" srcId="{CDB29B8C-6906-476A-A780-DA4E2A0F5F90}" destId="{28851ACB-F64A-4816-A4F7-C65BA38FDD79}" srcOrd="0" destOrd="0" presId="urn:microsoft.com/office/officeart/2005/8/layout/orgChart1"/>
    <dgm:cxn modelId="{A3C3DFE0-FC64-4187-98E1-C3B899778EB0}" type="presParOf" srcId="{CDB29B8C-6906-476A-A780-DA4E2A0F5F90}" destId="{47F061FA-C206-4C04-B13C-839878448536}" srcOrd="1" destOrd="0" presId="urn:microsoft.com/office/officeart/2005/8/layout/orgChart1"/>
    <dgm:cxn modelId="{FB73BB19-A6D5-44D3-B723-5459819E220E}" type="presParOf" srcId="{47F061FA-C206-4C04-B13C-839878448536}" destId="{41A3063C-75EF-4989-A6BB-AD57D7010DD0}" srcOrd="0" destOrd="0" presId="urn:microsoft.com/office/officeart/2005/8/layout/orgChart1"/>
    <dgm:cxn modelId="{A09717A7-D57A-41E0-9326-04D8A458FA5B}" type="presParOf" srcId="{41A3063C-75EF-4989-A6BB-AD57D7010DD0}" destId="{8C3A2AA7-FC51-4707-8758-B7FEC5F9E3A0}" srcOrd="0" destOrd="0" presId="urn:microsoft.com/office/officeart/2005/8/layout/orgChart1"/>
    <dgm:cxn modelId="{CEBC0FC3-09E2-4771-8125-91AA5F1E527F}" type="presParOf" srcId="{41A3063C-75EF-4989-A6BB-AD57D7010DD0}" destId="{4F3F7885-3BF3-49E0-9446-3053D23D76F4}" srcOrd="1" destOrd="0" presId="urn:microsoft.com/office/officeart/2005/8/layout/orgChart1"/>
    <dgm:cxn modelId="{9B051315-3E75-470B-9F49-64DB162F3493}" type="presParOf" srcId="{47F061FA-C206-4C04-B13C-839878448536}" destId="{6E67FFC4-B162-4CE9-AA51-A587C9008F8C}" srcOrd="1" destOrd="0" presId="urn:microsoft.com/office/officeart/2005/8/layout/orgChart1"/>
    <dgm:cxn modelId="{2D6B699F-629C-4BC8-A863-9D38D8F59EC9}" type="presParOf" srcId="{6E67FFC4-B162-4CE9-AA51-A587C9008F8C}" destId="{15402D07-6F7D-4860-8FEC-2195C0384E47}" srcOrd="0" destOrd="0" presId="urn:microsoft.com/office/officeart/2005/8/layout/orgChart1"/>
    <dgm:cxn modelId="{9D62EE88-625C-4A73-963D-1C742D102516}" type="presParOf" srcId="{6E67FFC4-B162-4CE9-AA51-A587C9008F8C}" destId="{C9E534A7-2DAD-42ED-BE3F-9B68BFFF7950}" srcOrd="1" destOrd="0" presId="urn:microsoft.com/office/officeart/2005/8/layout/orgChart1"/>
    <dgm:cxn modelId="{289CA0CC-AB26-449E-B9CA-715207745B10}" type="presParOf" srcId="{C9E534A7-2DAD-42ED-BE3F-9B68BFFF7950}" destId="{9A160F18-82F5-42F5-A79A-FE94E305DBE9}" srcOrd="0" destOrd="0" presId="urn:microsoft.com/office/officeart/2005/8/layout/orgChart1"/>
    <dgm:cxn modelId="{A96C3062-F84B-4FF8-BFE9-5879946E9CB7}" type="presParOf" srcId="{9A160F18-82F5-42F5-A79A-FE94E305DBE9}" destId="{E4358C90-13BC-4969-BCDD-DE2006FF6088}" srcOrd="0" destOrd="0" presId="urn:microsoft.com/office/officeart/2005/8/layout/orgChart1"/>
    <dgm:cxn modelId="{A3EB9DC4-C04F-43EE-BB1B-FCBE2667A457}" type="presParOf" srcId="{9A160F18-82F5-42F5-A79A-FE94E305DBE9}" destId="{E1B4FB61-9E75-4AEE-8B78-BCFA40830369}" srcOrd="1" destOrd="0" presId="urn:microsoft.com/office/officeart/2005/8/layout/orgChart1"/>
    <dgm:cxn modelId="{EFBD9E08-3E4C-46C6-914D-CDAD8C7F6103}" type="presParOf" srcId="{C9E534A7-2DAD-42ED-BE3F-9B68BFFF7950}" destId="{5EAD5F8D-E81D-4BBA-89AD-78ADDC31E032}" srcOrd="1" destOrd="0" presId="urn:microsoft.com/office/officeart/2005/8/layout/orgChart1"/>
    <dgm:cxn modelId="{244129F9-CC7E-46C5-8FC9-3EB5924FFA9B}" type="presParOf" srcId="{5EAD5F8D-E81D-4BBA-89AD-78ADDC31E032}" destId="{4283D29B-93D0-489E-A9F9-EE8390AC7E73}" srcOrd="0" destOrd="0" presId="urn:microsoft.com/office/officeart/2005/8/layout/orgChart1"/>
    <dgm:cxn modelId="{F027BD3E-57E1-4C4B-B731-E4CAD2DD1F22}" type="presParOf" srcId="{5EAD5F8D-E81D-4BBA-89AD-78ADDC31E032}" destId="{77797689-81A4-4188-BC05-A37B2BB01BEE}" srcOrd="1" destOrd="0" presId="urn:microsoft.com/office/officeart/2005/8/layout/orgChart1"/>
    <dgm:cxn modelId="{ABEF729D-986F-4220-8446-E5823196935E}" type="presParOf" srcId="{77797689-81A4-4188-BC05-A37B2BB01BEE}" destId="{DD3E6A37-DDF2-4F38-AEA0-4C853429D8B8}" srcOrd="0" destOrd="0" presId="urn:microsoft.com/office/officeart/2005/8/layout/orgChart1"/>
    <dgm:cxn modelId="{1C28C4A4-AB90-452A-BEBD-AD52085DC50C}" type="presParOf" srcId="{DD3E6A37-DDF2-4F38-AEA0-4C853429D8B8}" destId="{E2656CB6-5F4B-4A05-836A-F079B07E0D62}" srcOrd="0" destOrd="0" presId="urn:microsoft.com/office/officeart/2005/8/layout/orgChart1"/>
    <dgm:cxn modelId="{30A592BE-0819-43A1-9D66-7C0918BA2317}" type="presParOf" srcId="{DD3E6A37-DDF2-4F38-AEA0-4C853429D8B8}" destId="{32D40036-329B-4CBE-B578-03355BDA93BF}" srcOrd="1" destOrd="0" presId="urn:microsoft.com/office/officeart/2005/8/layout/orgChart1"/>
    <dgm:cxn modelId="{F5211E6C-793B-4416-8E31-3159B4F2F7C2}" type="presParOf" srcId="{77797689-81A4-4188-BC05-A37B2BB01BEE}" destId="{F551E0F4-CE0E-4359-8E1B-6444E8164380}" srcOrd="1" destOrd="0" presId="urn:microsoft.com/office/officeart/2005/8/layout/orgChart1"/>
    <dgm:cxn modelId="{0C2A053A-73B4-4E80-8599-52D278070729}" type="presParOf" srcId="{F551E0F4-CE0E-4359-8E1B-6444E8164380}" destId="{6EF23EC9-3290-4037-9D32-30DE074CEA01}" srcOrd="0" destOrd="0" presId="urn:microsoft.com/office/officeart/2005/8/layout/orgChart1"/>
    <dgm:cxn modelId="{EA64488E-56F3-4FE6-8647-7DF7B69C8D19}" type="presParOf" srcId="{F551E0F4-CE0E-4359-8E1B-6444E8164380}" destId="{EECF0803-C327-4944-8AC2-0CC19BD0DEF6}" srcOrd="1" destOrd="0" presId="urn:microsoft.com/office/officeart/2005/8/layout/orgChart1"/>
    <dgm:cxn modelId="{09B63B18-5D88-415B-BC28-0F7DD993135B}" type="presParOf" srcId="{EECF0803-C327-4944-8AC2-0CC19BD0DEF6}" destId="{02A8C391-1F50-4949-A342-32543BD53B38}" srcOrd="0" destOrd="0" presId="urn:microsoft.com/office/officeart/2005/8/layout/orgChart1"/>
    <dgm:cxn modelId="{30353B48-AEDC-4146-BDB4-1E3187A224E3}" type="presParOf" srcId="{02A8C391-1F50-4949-A342-32543BD53B38}" destId="{9338875C-0625-47FB-990F-40648E41F053}" srcOrd="0" destOrd="0" presId="urn:microsoft.com/office/officeart/2005/8/layout/orgChart1"/>
    <dgm:cxn modelId="{A6183ED8-3912-4C37-891E-B9C9F629B168}" type="presParOf" srcId="{02A8C391-1F50-4949-A342-32543BD53B38}" destId="{07757FE8-F993-4AB9-9397-5EDECA1A469E}" srcOrd="1" destOrd="0" presId="urn:microsoft.com/office/officeart/2005/8/layout/orgChart1"/>
    <dgm:cxn modelId="{07D8F2FF-CC3D-404D-BEE6-372EAF69DC28}" type="presParOf" srcId="{EECF0803-C327-4944-8AC2-0CC19BD0DEF6}" destId="{291B3079-D1A4-4567-9415-3F207D9B7031}" srcOrd="1" destOrd="0" presId="urn:microsoft.com/office/officeart/2005/8/layout/orgChart1"/>
    <dgm:cxn modelId="{CEC4688C-A34C-44D5-A61F-0FF564AE3717}" type="presParOf" srcId="{EECF0803-C327-4944-8AC2-0CC19BD0DEF6}" destId="{8F0A221C-C6C3-42AF-8EB7-7DDDA630242F}" srcOrd="2" destOrd="0" presId="urn:microsoft.com/office/officeart/2005/8/layout/orgChart1"/>
    <dgm:cxn modelId="{33442CC4-E25C-40D0-A918-63FF2816C65B}" type="presParOf" srcId="{F551E0F4-CE0E-4359-8E1B-6444E8164380}" destId="{19FA5C17-F855-4B14-8D49-EE71CD90D7C4}" srcOrd="2" destOrd="0" presId="urn:microsoft.com/office/officeart/2005/8/layout/orgChart1"/>
    <dgm:cxn modelId="{73F3B2BC-B486-48D7-9A27-9ADAB786E8EA}" type="presParOf" srcId="{F551E0F4-CE0E-4359-8E1B-6444E8164380}" destId="{8F4EBCAD-166B-47FE-B579-DC6F5CBB1D50}" srcOrd="3" destOrd="0" presId="urn:microsoft.com/office/officeart/2005/8/layout/orgChart1"/>
    <dgm:cxn modelId="{FB0C1839-E484-43F1-9782-7885171C37E8}" type="presParOf" srcId="{8F4EBCAD-166B-47FE-B579-DC6F5CBB1D50}" destId="{98D5FA98-03E7-4904-99BE-3021C8CB8E63}" srcOrd="0" destOrd="0" presId="urn:microsoft.com/office/officeart/2005/8/layout/orgChart1"/>
    <dgm:cxn modelId="{172D6ABB-15AA-46C5-B236-B385B9602ED7}" type="presParOf" srcId="{98D5FA98-03E7-4904-99BE-3021C8CB8E63}" destId="{DB8AC1A8-15EC-4D50-9895-88712CE7A38F}" srcOrd="0" destOrd="0" presId="urn:microsoft.com/office/officeart/2005/8/layout/orgChart1"/>
    <dgm:cxn modelId="{0A5138FD-19DD-408B-8F4F-145F6BB9D2F3}" type="presParOf" srcId="{98D5FA98-03E7-4904-99BE-3021C8CB8E63}" destId="{2931BD58-B15A-4F82-AECE-C936A8914BCE}" srcOrd="1" destOrd="0" presId="urn:microsoft.com/office/officeart/2005/8/layout/orgChart1"/>
    <dgm:cxn modelId="{8FC5A377-3261-4D7E-B918-515A3FD70282}" type="presParOf" srcId="{8F4EBCAD-166B-47FE-B579-DC6F5CBB1D50}" destId="{32CFE64F-DA3D-4D0E-8972-9E47B2742A48}" srcOrd="1" destOrd="0" presId="urn:microsoft.com/office/officeart/2005/8/layout/orgChart1"/>
    <dgm:cxn modelId="{0E0F0480-92F4-42AB-A773-62DC55BFC1EF}" type="presParOf" srcId="{32CFE64F-DA3D-4D0E-8972-9E47B2742A48}" destId="{6A9AB234-23C7-45DF-9E87-F93819EE2FEB}" srcOrd="0" destOrd="0" presId="urn:microsoft.com/office/officeart/2005/8/layout/orgChart1"/>
    <dgm:cxn modelId="{432B5F85-B217-4C60-8536-D5868F0CB308}" type="presParOf" srcId="{32CFE64F-DA3D-4D0E-8972-9E47B2742A48}" destId="{69434D36-F0D6-42B1-87B2-774EC5928713}" srcOrd="1" destOrd="0" presId="urn:microsoft.com/office/officeart/2005/8/layout/orgChart1"/>
    <dgm:cxn modelId="{762ABED2-465B-4243-83C4-E4D71F5A6BF9}" type="presParOf" srcId="{69434D36-F0D6-42B1-87B2-774EC5928713}" destId="{50E7D2C6-3497-4167-9D3D-B47BA43FEE07}" srcOrd="0" destOrd="0" presId="urn:microsoft.com/office/officeart/2005/8/layout/orgChart1"/>
    <dgm:cxn modelId="{5DBB2B2E-FDE6-48A3-9E3A-70DC9C28238E}" type="presParOf" srcId="{50E7D2C6-3497-4167-9D3D-B47BA43FEE07}" destId="{854DECD9-FE18-45FD-8EC1-433F8AEB2BA3}" srcOrd="0" destOrd="0" presId="urn:microsoft.com/office/officeart/2005/8/layout/orgChart1"/>
    <dgm:cxn modelId="{8D90D672-7204-49D3-9131-D7ED61496A0E}" type="presParOf" srcId="{50E7D2C6-3497-4167-9D3D-B47BA43FEE07}" destId="{8D9E5C03-002A-456A-BF47-49692E0A839E}" srcOrd="1" destOrd="0" presId="urn:microsoft.com/office/officeart/2005/8/layout/orgChart1"/>
    <dgm:cxn modelId="{305B2A4A-2C7D-4353-8D64-D7FFF696F8F3}" type="presParOf" srcId="{69434D36-F0D6-42B1-87B2-774EC5928713}" destId="{86123E54-33B7-4226-8D48-213964A4B727}" srcOrd="1" destOrd="0" presId="urn:microsoft.com/office/officeart/2005/8/layout/orgChart1"/>
    <dgm:cxn modelId="{1FFEACCE-1E97-4DBD-B2A6-4ADF9FDEB3D4}" type="presParOf" srcId="{69434D36-F0D6-42B1-87B2-774EC5928713}" destId="{3A923335-4243-4AF3-8EF1-F8C1195FDD84}" srcOrd="2" destOrd="0" presId="urn:microsoft.com/office/officeart/2005/8/layout/orgChart1"/>
    <dgm:cxn modelId="{241FA9A5-D6B5-49D5-B9B0-056DBE4436B1}" type="presParOf" srcId="{32CFE64F-DA3D-4D0E-8972-9E47B2742A48}" destId="{0C154DF8-906A-4A9B-8045-B7A453326C2F}" srcOrd="2" destOrd="0" presId="urn:microsoft.com/office/officeart/2005/8/layout/orgChart1"/>
    <dgm:cxn modelId="{8C58F136-08D4-4C6C-AF2E-AF9696A2E83E}" type="presParOf" srcId="{32CFE64F-DA3D-4D0E-8972-9E47B2742A48}" destId="{A5D1370C-29E2-4AA3-8469-EFBC51D8C611}" srcOrd="3" destOrd="0" presId="urn:microsoft.com/office/officeart/2005/8/layout/orgChart1"/>
    <dgm:cxn modelId="{9E88CA84-F15B-4FAB-B4C0-C1655D5C2C5E}" type="presParOf" srcId="{A5D1370C-29E2-4AA3-8469-EFBC51D8C611}" destId="{36097ABF-267B-4303-B04D-B2F0034CB899}" srcOrd="0" destOrd="0" presId="urn:microsoft.com/office/officeart/2005/8/layout/orgChart1"/>
    <dgm:cxn modelId="{21FF111D-0199-4B66-994C-619F08ED0B65}" type="presParOf" srcId="{36097ABF-267B-4303-B04D-B2F0034CB899}" destId="{E4D70E68-9C55-417F-A4A9-DE9F70A049FF}" srcOrd="0" destOrd="0" presId="urn:microsoft.com/office/officeart/2005/8/layout/orgChart1"/>
    <dgm:cxn modelId="{D121C421-18CC-4336-B82E-987CAEE266C7}" type="presParOf" srcId="{36097ABF-267B-4303-B04D-B2F0034CB899}" destId="{6093420B-47A3-4187-BBC7-C287CB314D77}" srcOrd="1" destOrd="0" presId="urn:microsoft.com/office/officeart/2005/8/layout/orgChart1"/>
    <dgm:cxn modelId="{13F71C3B-FBE8-4C66-A1F0-FF8ACCBEB713}" type="presParOf" srcId="{A5D1370C-29E2-4AA3-8469-EFBC51D8C611}" destId="{F5F2AC71-8318-4388-ABB6-2A18230360DF}" srcOrd="1" destOrd="0" presId="urn:microsoft.com/office/officeart/2005/8/layout/orgChart1"/>
    <dgm:cxn modelId="{ACD4DA67-FC6C-49BD-AAA7-421A4A5E10E0}" type="presParOf" srcId="{A5D1370C-29E2-4AA3-8469-EFBC51D8C611}" destId="{4C1C02F9-425C-41F2-B857-8B8AC7B02F7D}" srcOrd="2" destOrd="0" presId="urn:microsoft.com/office/officeart/2005/8/layout/orgChart1"/>
    <dgm:cxn modelId="{FE82F6A3-9913-46C5-80F7-430180003B75}" type="presParOf" srcId="{32CFE64F-DA3D-4D0E-8972-9E47B2742A48}" destId="{DA3A4260-D737-46AB-ADC8-2D52BF514A89}" srcOrd="4" destOrd="0" presId="urn:microsoft.com/office/officeart/2005/8/layout/orgChart1"/>
    <dgm:cxn modelId="{C66B25B7-2B0C-48DD-BCA7-DCC23BBFA857}" type="presParOf" srcId="{32CFE64F-DA3D-4D0E-8972-9E47B2742A48}" destId="{F8AE9261-F4E9-4A4F-AB94-1F8BCFD0775B}" srcOrd="5" destOrd="0" presId="urn:microsoft.com/office/officeart/2005/8/layout/orgChart1"/>
    <dgm:cxn modelId="{C6743C82-CC82-472B-B0A6-4F4B0BF0198E}" type="presParOf" srcId="{F8AE9261-F4E9-4A4F-AB94-1F8BCFD0775B}" destId="{6D7D06B9-C4D7-45C0-A756-0032D9F6C4CC}" srcOrd="0" destOrd="0" presId="urn:microsoft.com/office/officeart/2005/8/layout/orgChart1"/>
    <dgm:cxn modelId="{C8A014E0-A758-4ED5-848F-DA44030D0214}" type="presParOf" srcId="{6D7D06B9-C4D7-45C0-A756-0032D9F6C4CC}" destId="{D2CA7B9F-CC42-42F1-9318-612503DF6F0F}" srcOrd="0" destOrd="0" presId="urn:microsoft.com/office/officeart/2005/8/layout/orgChart1"/>
    <dgm:cxn modelId="{DA5F8382-042A-4481-9B89-450BBD3FDB31}" type="presParOf" srcId="{6D7D06B9-C4D7-45C0-A756-0032D9F6C4CC}" destId="{383738F7-4160-4651-BE68-CF16677D2B2E}" srcOrd="1" destOrd="0" presId="urn:microsoft.com/office/officeart/2005/8/layout/orgChart1"/>
    <dgm:cxn modelId="{6777D98F-DA9C-422B-BE36-730E5A4D8C83}" type="presParOf" srcId="{F8AE9261-F4E9-4A4F-AB94-1F8BCFD0775B}" destId="{D13409F2-C1A3-4F55-9F9D-7359B225ECAA}" srcOrd="1" destOrd="0" presId="urn:microsoft.com/office/officeart/2005/8/layout/orgChart1"/>
    <dgm:cxn modelId="{875B250B-9814-4A99-A7C8-D65292814BD1}" type="presParOf" srcId="{F8AE9261-F4E9-4A4F-AB94-1F8BCFD0775B}" destId="{4AF1A6A4-C10A-469E-A297-2A8AB31B7469}" srcOrd="2" destOrd="0" presId="urn:microsoft.com/office/officeart/2005/8/layout/orgChart1"/>
    <dgm:cxn modelId="{2863658F-EBF9-4CF2-ACBA-B88B0276F219}" type="presParOf" srcId="{32CFE64F-DA3D-4D0E-8972-9E47B2742A48}" destId="{E45B65F9-05E4-4F3C-8009-8817E81DC45D}" srcOrd="6" destOrd="0" presId="urn:microsoft.com/office/officeart/2005/8/layout/orgChart1"/>
    <dgm:cxn modelId="{A51E10CD-972E-43D8-8240-382E452CED51}" type="presParOf" srcId="{32CFE64F-DA3D-4D0E-8972-9E47B2742A48}" destId="{33F0FB59-1C58-40F0-8419-178248E823FF}" srcOrd="7" destOrd="0" presId="urn:microsoft.com/office/officeart/2005/8/layout/orgChart1"/>
    <dgm:cxn modelId="{1E22973F-0E31-47A7-9CC6-24E34296D07E}" type="presParOf" srcId="{33F0FB59-1C58-40F0-8419-178248E823FF}" destId="{458BF6DE-57B2-49F1-8BB2-37E45E303536}" srcOrd="0" destOrd="0" presId="urn:microsoft.com/office/officeart/2005/8/layout/orgChart1"/>
    <dgm:cxn modelId="{07D3E270-8109-43B5-ADFA-729B5A06EA2B}" type="presParOf" srcId="{458BF6DE-57B2-49F1-8BB2-37E45E303536}" destId="{3072D7CE-19FF-4537-96B9-1EBCC227F829}" srcOrd="0" destOrd="0" presId="urn:microsoft.com/office/officeart/2005/8/layout/orgChart1"/>
    <dgm:cxn modelId="{344E9AB1-B65E-4DFD-86C6-84D0BA49B66B}" type="presParOf" srcId="{458BF6DE-57B2-49F1-8BB2-37E45E303536}" destId="{C95EE0F8-6E77-450B-9361-E8D9280E5A46}" srcOrd="1" destOrd="0" presId="urn:microsoft.com/office/officeart/2005/8/layout/orgChart1"/>
    <dgm:cxn modelId="{EC4221E4-EAF3-4DB3-9AD0-799BBEA49A75}" type="presParOf" srcId="{33F0FB59-1C58-40F0-8419-178248E823FF}" destId="{71190136-50EC-4E8A-A950-E921AB1ECAC3}" srcOrd="1" destOrd="0" presId="urn:microsoft.com/office/officeart/2005/8/layout/orgChart1"/>
    <dgm:cxn modelId="{48CFDEED-F557-4A5D-BA6D-CFA8B2B13EC1}" type="presParOf" srcId="{33F0FB59-1C58-40F0-8419-178248E823FF}" destId="{40C80159-693A-4FED-A28F-BDF7656347A3}" srcOrd="2" destOrd="0" presId="urn:microsoft.com/office/officeart/2005/8/layout/orgChart1"/>
    <dgm:cxn modelId="{69832787-4125-4412-8C0B-25D2B5DB418E}" type="presParOf" srcId="{32CFE64F-DA3D-4D0E-8972-9E47B2742A48}" destId="{89B6AF59-33A0-49C0-B4CD-97375411E966}" srcOrd="8" destOrd="0" presId="urn:microsoft.com/office/officeart/2005/8/layout/orgChart1"/>
    <dgm:cxn modelId="{8E25535F-C8B6-40CC-8741-618FA1C776AF}" type="presParOf" srcId="{32CFE64F-DA3D-4D0E-8972-9E47B2742A48}" destId="{C362F3EE-3508-4FD9-9E0D-395805234246}" srcOrd="9" destOrd="0" presId="urn:microsoft.com/office/officeart/2005/8/layout/orgChart1"/>
    <dgm:cxn modelId="{E83CBBD7-2E2A-48B3-A5E0-CB7C52AEA8D9}" type="presParOf" srcId="{C362F3EE-3508-4FD9-9E0D-395805234246}" destId="{A7E961EF-DE5B-4D61-B24E-3B746915FC4E}" srcOrd="0" destOrd="0" presId="urn:microsoft.com/office/officeart/2005/8/layout/orgChart1"/>
    <dgm:cxn modelId="{11055BD4-80C0-40AD-B046-320F8080B3C7}" type="presParOf" srcId="{A7E961EF-DE5B-4D61-B24E-3B746915FC4E}" destId="{71FCFB83-20F4-4D9D-95AB-114344DF8FDE}" srcOrd="0" destOrd="0" presId="urn:microsoft.com/office/officeart/2005/8/layout/orgChart1"/>
    <dgm:cxn modelId="{C404E313-7057-4127-849D-EB92DB9C4BAF}" type="presParOf" srcId="{A7E961EF-DE5B-4D61-B24E-3B746915FC4E}" destId="{75E3E29E-C6AF-40AC-A948-6A6CBCBC3784}" srcOrd="1" destOrd="0" presId="urn:microsoft.com/office/officeart/2005/8/layout/orgChart1"/>
    <dgm:cxn modelId="{130A5C87-7B75-44C6-970A-CE615AEEF093}" type="presParOf" srcId="{C362F3EE-3508-4FD9-9E0D-395805234246}" destId="{9AA3A3BF-079F-4066-A4AA-3D7B8C224C3C}" srcOrd="1" destOrd="0" presId="urn:microsoft.com/office/officeart/2005/8/layout/orgChart1"/>
    <dgm:cxn modelId="{20A636E6-587B-4CF0-8105-0D8DD70D4A22}" type="presParOf" srcId="{C362F3EE-3508-4FD9-9E0D-395805234246}" destId="{904DD236-018D-43A0-934B-3EC9A5443329}" srcOrd="2" destOrd="0" presId="urn:microsoft.com/office/officeart/2005/8/layout/orgChart1"/>
    <dgm:cxn modelId="{EADDE4DC-3DA2-4AD5-BE04-7620D7C71A4B}" type="presParOf" srcId="{8F4EBCAD-166B-47FE-B579-DC6F5CBB1D50}" destId="{6B680A6E-C615-46EF-8F92-D480CE286300}" srcOrd="2" destOrd="0" presId="urn:microsoft.com/office/officeart/2005/8/layout/orgChart1"/>
    <dgm:cxn modelId="{4C4317AB-0318-4212-ADBF-97D9F4358EFC}" type="presParOf" srcId="{77797689-81A4-4188-BC05-A37B2BB01BEE}" destId="{08F2A458-2983-4398-8202-15611F299E0E}" srcOrd="2" destOrd="0" presId="urn:microsoft.com/office/officeart/2005/8/layout/orgChart1"/>
    <dgm:cxn modelId="{7F806306-F1D9-4E53-AE0D-413FACF874D8}" type="presParOf" srcId="{C9E534A7-2DAD-42ED-BE3F-9B68BFFF7950}" destId="{B72EE188-182D-4E2C-8C66-69FCCFF4814A}" srcOrd="2" destOrd="0" presId="urn:microsoft.com/office/officeart/2005/8/layout/orgChart1"/>
    <dgm:cxn modelId="{C26A6618-669B-4643-8246-EF37F53A890F}" type="presParOf" srcId="{6E67FFC4-B162-4CE9-AA51-A587C9008F8C}" destId="{DC86E84D-3F93-4A29-84BF-E308695C261D}" srcOrd="2" destOrd="0" presId="urn:microsoft.com/office/officeart/2005/8/layout/orgChart1"/>
    <dgm:cxn modelId="{A21E639C-F23D-4C3C-B1B8-C31B9AFCC6E6}" type="presParOf" srcId="{6E67FFC4-B162-4CE9-AA51-A587C9008F8C}" destId="{7CE5B11F-E84F-4ED7-8B1D-4B16302772D3}" srcOrd="3" destOrd="0" presId="urn:microsoft.com/office/officeart/2005/8/layout/orgChart1"/>
    <dgm:cxn modelId="{73EDCF3B-D612-4AB8-90D8-682D0DC6324A}" type="presParOf" srcId="{7CE5B11F-E84F-4ED7-8B1D-4B16302772D3}" destId="{8A709CCD-B75E-4F64-91F9-0A6242A4C022}" srcOrd="0" destOrd="0" presId="urn:microsoft.com/office/officeart/2005/8/layout/orgChart1"/>
    <dgm:cxn modelId="{22D5EC1C-A8BB-49F5-982F-DDE01BA4B7FE}" type="presParOf" srcId="{8A709CCD-B75E-4F64-91F9-0A6242A4C022}" destId="{2EF9BCB7-C166-4290-BA90-B431B17223A3}" srcOrd="0" destOrd="0" presId="urn:microsoft.com/office/officeart/2005/8/layout/orgChart1"/>
    <dgm:cxn modelId="{6BDB7B9F-49A5-480E-AD64-AC5F2B7C4480}" type="presParOf" srcId="{8A709CCD-B75E-4F64-91F9-0A6242A4C022}" destId="{9C0EB82C-2F9C-4F3E-BC58-26E885F09919}" srcOrd="1" destOrd="0" presId="urn:microsoft.com/office/officeart/2005/8/layout/orgChart1"/>
    <dgm:cxn modelId="{0AE3AE5F-CD6D-448C-8462-AA1DEDB1B7BA}" type="presParOf" srcId="{7CE5B11F-E84F-4ED7-8B1D-4B16302772D3}" destId="{DD3BD74B-0148-4E5A-A2E8-67B29BFD83F6}" srcOrd="1" destOrd="0" presId="urn:microsoft.com/office/officeart/2005/8/layout/orgChart1"/>
    <dgm:cxn modelId="{C8F5FBB6-5EA0-4FE1-A8AC-9949D7CF33E4}" type="presParOf" srcId="{DD3BD74B-0148-4E5A-A2E8-67B29BFD83F6}" destId="{0BFBDC47-7007-4F16-922E-3ED5CB60E4BE}" srcOrd="0" destOrd="0" presId="urn:microsoft.com/office/officeart/2005/8/layout/orgChart1"/>
    <dgm:cxn modelId="{A309145D-7919-4B3B-9C67-41003BE7EA13}" type="presParOf" srcId="{DD3BD74B-0148-4E5A-A2E8-67B29BFD83F6}" destId="{C929F63E-0806-4BD4-B0A5-AE530B0A5710}" srcOrd="1" destOrd="0" presId="urn:microsoft.com/office/officeart/2005/8/layout/orgChart1"/>
    <dgm:cxn modelId="{CE9FAF14-89BD-414A-89DB-1B07F626BA6E}" type="presParOf" srcId="{C929F63E-0806-4BD4-B0A5-AE530B0A5710}" destId="{F5D248FD-1305-4783-AE8A-831B7CA30777}" srcOrd="0" destOrd="0" presId="urn:microsoft.com/office/officeart/2005/8/layout/orgChart1"/>
    <dgm:cxn modelId="{6761C9FA-CAE0-46F4-9D5B-24C776A88FF3}" type="presParOf" srcId="{F5D248FD-1305-4783-AE8A-831B7CA30777}" destId="{FBB76965-DE6F-4EB1-9C6D-DC655DA05E5F}" srcOrd="0" destOrd="0" presId="urn:microsoft.com/office/officeart/2005/8/layout/orgChart1"/>
    <dgm:cxn modelId="{02E32830-4432-4783-BCBC-DCBC79BE382E}" type="presParOf" srcId="{F5D248FD-1305-4783-AE8A-831B7CA30777}" destId="{52007A53-6D1D-43EA-A7F7-FCAFDB431A65}" srcOrd="1" destOrd="0" presId="urn:microsoft.com/office/officeart/2005/8/layout/orgChart1"/>
    <dgm:cxn modelId="{E873F281-D645-4ECE-8B18-3B159DEE1512}" type="presParOf" srcId="{C929F63E-0806-4BD4-B0A5-AE530B0A5710}" destId="{3DDA959E-7ABC-4C91-BCD5-E1A41D8E21A3}" srcOrd="1" destOrd="0" presId="urn:microsoft.com/office/officeart/2005/8/layout/orgChart1"/>
    <dgm:cxn modelId="{A0C9128F-A3A3-43EF-90E5-B61CEC8B3FAC}" type="presParOf" srcId="{C929F63E-0806-4BD4-B0A5-AE530B0A5710}" destId="{212A058A-0114-4F52-BB27-64EC0DE91E55}" srcOrd="2" destOrd="0" presId="urn:microsoft.com/office/officeart/2005/8/layout/orgChart1"/>
    <dgm:cxn modelId="{565E3AD5-1C6F-44B2-9B15-86F8C89306C5}" type="presParOf" srcId="{DD3BD74B-0148-4E5A-A2E8-67B29BFD83F6}" destId="{BBE25AAF-5160-490C-89DE-AB16F69881DF}" srcOrd="2" destOrd="0" presId="urn:microsoft.com/office/officeart/2005/8/layout/orgChart1"/>
    <dgm:cxn modelId="{F5852C46-0F43-4944-A71F-F74FB10583CB}" type="presParOf" srcId="{DD3BD74B-0148-4E5A-A2E8-67B29BFD83F6}" destId="{AC85B80E-E102-4525-8027-45F2AA5DE106}" srcOrd="3" destOrd="0" presId="urn:microsoft.com/office/officeart/2005/8/layout/orgChart1"/>
    <dgm:cxn modelId="{E9B084BA-C8CA-484D-8400-ADAC2B3A37D1}" type="presParOf" srcId="{AC85B80E-E102-4525-8027-45F2AA5DE106}" destId="{E66CDDB6-43EF-484F-99EF-E755301300CD}" srcOrd="0" destOrd="0" presId="urn:microsoft.com/office/officeart/2005/8/layout/orgChart1"/>
    <dgm:cxn modelId="{677C98D0-56CA-4775-95B4-1E63B54F9BE5}" type="presParOf" srcId="{E66CDDB6-43EF-484F-99EF-E755301300CD}" destId="{1AFAF6F4-F347-4864-924C-71C53ACC5455}" srcOrd="0" destOrd="0" presId="urn:microsoft.com/office/officeart/2005/8/layout/orgChart1"/>
    <dgm:cxn modelId="{C73DE30E-5A4E-4074-9945-21AC1018BC5D}" type="presParOf" srcId="{E66CDDB6-43EF-484F-99EF-E755301300CD}" destId="{B562C94B-4D25-4B66-BBD8-E7A433D2A46D}" srcOrd="1" destOrd="0" presId="urn:microsoft.com/office/officeart/2005/8/layout/orgChart1"/>
    <dgm:cxn modelId="{7387B3F6-C2CB-472D-AB26-7BBD377E8A4F}" type="presParOf" srcId="{AC85B80E-E102-4525-8027-45F2AA5DE106}" destId="{39B79FE0-08AD-474B-B4E6-5710213C7D2D}" srcOrd="1" destOrd="0" presId="urn:microsoft.com/office/officeart/2005/8/layout/orgChart1"/>
    <dgm:cxn modelId="{FD906E96-8910-4FFA-9943-D8EEBE39C152}" type="presParOf" srcId="{AC85B80E-E102-4525-8027-45F2AA5DE106}" destId="{B6ED5A83-AB6C-4A2E-9933-DE86EA192B1B}" srcOrd="2" destOrd="0" presId="urn:microsoft.com/office/officeart/2005/8/layout/orgChart1"/>
    <dgm:cxn modelId="{91851061-79A9-41F0-9152-48BEE2E828A1}" type="presParOf" srcId="{7CE5B11F-E84F-4ED7-8B1D-4B16302772D3}" destId="{67F7DD4E-BA17-489F-BCF5-9FBBCDC189E3}" srcOrd="2" destOrd="0" presId="urn:microsoft.com/office/officeart/2005/8/layout/orgChart1"/>
    <dgm:cxn modelId="{E20B01CB-D619-49A2-8601-1D33C59C8B1C}" type="presParOf" srcId="{6E67FFC4-B162-4CE9-AA51-A587C9008F8C}" destId="{D5ED3D64-19CC-4A04-B1B8-4FE9B5E7A2D8}" srcOrd="4" destOrd="0" presId="urn:microsoft.com/office/officeart/2005/8/layout/orgChart1"/>
    <dgm:cxn modelId="{21DECA08-3938-4B15-BD9E-17A8B6BB77A5}" type="presParOf" srcId="{6E67FFC4-B162-4CE9-AA51-A587C9008F8C}" destId="{2351CC52-899D-4B9D-A540-4B592A0D099A}" srcOrd="5" destOrd="0" presId="urn:microsoft.com/office/officeart/2005/8/layout/orgChart1"/>
    <dgm:cxn modelId="{78D4D052-6819-4613-95BC-6201C6E928D1}" type="presParOf" srcId="{2351CC52-899D-4B9D-A540-4B592A0D099A}" destId="{0BFC8693-05F2-4138-BA3E-F63C6270498E}" srcOrd="0" destOrd="0" presId="urn:microsoft.com/office/officeart/2005/8/layout/orgChart1"/>
    <dgm:cxn modelId="{D90EC474-379B-4196-A66A-3AEA32CEBA1F}" type="presParOf" srcId="{0BFC8693-05F2-4138-BA3E-F63C6270498E}" destId="{78A04E74-A655-47C2-AA88-2EF53250C32A}" srcOrd="0" destOrd="0" presId="urn:microsoft.com/office/officeart/2005/8/layout/orgChart1"/>
    <dgm:cxn modelId="{0486FC08-40D9-4A6B-BBFC-150A9CE6CB96}" type="presParOf" srcId="{0BFC8693-05F2-4138-BA3E-F63C6270498E}" destId="{AC5F5FA3-B235-42FC-8BD4-CE112ECA2B39}" srcOrd="1" destOrd="0" presId="urn:microsoft.com/office/officeart/2005/8/layout/orgChart1"/>
    <dgm:cxn modelId="{D06CA594-BF86-453A-B74D-C81394E66661}" type="presParOf" srcId="{2351CC52-899D-4B9D-A540-4B592A0D099A}" destId="{E855032F-EE55-44CB-93FC-099B352771F7}" srcOrd="1" destOrd="0" presId="urn:microsoft.com/office/officeart/2005/8/layout/orgChart1"/>
    <dgm:cxn modelId="{A830688A-9883-466F-B2FF-7C0926A02A48}" type="presParOf" srcId="{E855032F-EE55-44CB-93FC-099B352771F7}" destId="{C1D1821D-4A0B-4FB1-AB2E-8724415A288D}" srcOrd="0" destOrd="0" presId="urn:microsoft.com/office/officeart/2005/8/layout/orgChart1"/>
    <dgm:cxn modelId="{BA1D0065-766F-4F76-AEC5-9891111C3E21}" type="presParOf" srcId="{E855032F-EE55-44CB-93FC-099B352771F7}" destId="{20EECF00-E343-419C-8541-102D877B4047}" srcOrd="1" destOrd="0" presId="urn:microsoft.com/office/officeart/2005/8/layout/orgChart1"/>
    <dgm:cxn modelId="{95125B9F-C89F-4BBE-9046-AB394F750CC7}" type="presParOf" srcId="{20EECF00-E343-419C-8541-102D877B4047}" destId="{F37C81E1-B928-461B-9796-7DABCA7D1C51}" srcOrd="0" destOrd="0" presId="urn:microsoft.com/office/officeart/2005/8/layout/orgChart1"/>
    <dgm:cxn modelId="{2CA47B2E-BCC7-4693-92F8-77A153DBDC50}" type="presParOf" srcId="{F37C81E1-B928-461B-9796-7DABCA7D1C51}" destId="{BE6BB465-A9E8-437C-A09C-AAB07C012C37}" srcOrd="0" destOrd="0" presId="urn:microsoft.com/office/officeart/2005/8/layout/orgChart1"/>
    <dgm:cxn modelId="{27B3AA1C-DE1A-4AFA-8866-9EAC9D759AEF}" type="presParOf" srcId="{F37C81E1-B928-461B-9796-7DABCA7D1C51}" destId="{9554A524-1A0B-4A33-BCB8-A138DDD15A8A}" srcOrd="1" destOrd="0" presId="urn:microsoft.com/office/officeart/2005/8/layout/orgChart1"/>
    <dgm:cxn modelId="{09C7ADEE-B7DD-41B7-9A69-E8B4F5613D1C}" type="presParOf" srcId="{20EECF00-E343-419C-8541-102D877B4047}" destId="{38A503D9-DCA3-4982-B51D-A37180489D10}" srcOrd="1" destOrd="0" presId="urn:microsoft.com/office/officeart/2005/8/layout/orgChart1"/>
    <dgm:cxn modelId="{788A29E0-98D4-48B9-8C50-61B63733A00E}" type="presParOf" srcId="{20EECF00-E343-419C-8541-102D877B4047}" destId="{81BE97B4-5F08-4D20-A862-029EC9F057ED}" srcOrd="2" destOrd="0" presId="urn:microsoft.com/office/officeart/2005/8/layout/orgChart1"/>
    <dgm:cxn modelId="{90689A46-3CDD-491E-92ED-9A13173A9E7F}" type="presParOf" srcId="{E855032F-EE55-44CB-93FC-099B352771F7}" destId="{2FA02A95-6AD6-4167-AFCD-58EED153F9BB}" srcOrd="2" destOrd="0" presId="urn:microsoft.com/office/officeart/2005/8/layout/orgChart1"/>
    <dgm:cxn modelId="{3ECC99C6-0ED0-4C8B-9F48-B4C9DBDBD7E1}" type="presParOf" srcId="{E855032F-EE55-44CB-93FC-099B352771F7}" destId="{620A3CA8-A8CF-4691-BFE4-F5B66FEB4BF6}" srcOrd="3" destOrd="0" presId="urn:microsoft.com/office/officeart/2005/8/layout/orgChart1"/>
    <dgm:cxn modelId="{79250CD8-C0A6-4147-AA37-206DC44EC553}" type="presParOf" srcId="{620A3CA8-A8CF-4691-BFE4-F5B66FEB4BF6}" destId="{0899AD76-C835-4378-8548-CCE50E0F763F}" srcOrd="0" destOrd="0" presId="urn:microsoft.com/office/officeart/2005/8/layout/orgChart1"/>
    <dgm:cxn modelId="{655DB732-85F6-49C6-BBDD-47CDE0636071}" type="presParOf" srcId="{0899AD76-C835-4378-8548-CCE50E0F763F}" destId="{C4BED830-0DCC-4BB5-B4EF-59EB845BE522}" srcOrd="0" destOrd="0" presId="urn:microsoft.com/office/officeart/2005/8/layout/orgChart1"/>
    <dgm:cxn modelId="{B08C00C2-8705-472A-BEDF-8CC7E2A5228B}" type="presParOf" srcId="{0899AD76-C835-4378-8548-CCE50E0F763F}" destId="{B5873F9F-4F41-4D90-8C33-1579D89D2882}" srcOrd="1" destOrd="0" presId="urn:microsoft.com/office/officeart/2005/8/layout/orgChart1"/>
    <dgm:cxn modelId="{750FB483-47D6-401F-828F-EBC3C614C60B}" type="presParOf" srcId="{620A3CA8-A8CF-4691-BFE4-F5B66FEB4BF6}" destId="{1F59C419-810E-449E-9B6C-027103CC8D78}" srcOrd="1" destOrd="0" presId="urn:microsoft.com/office/officeart/2005/8/layout/orgChart1"/>
    <dgm:cxn modelId="{7802B16B-19EE-48EE-9034-86B5F5918839}" type="presParOf" srcId="{620A3CA8-A8CF-4691-BFE4-F5B66FEB4BF6}" destId="{A6AEE477-5DB2-4DF9-A636-A2FCC8CE7AAF}" srcOrd="2" destOrd="0" presId="urn:microsoft.com/office/officeart/2005/8/layout/orgChart1"/>
    <dgm:cxn modelId="{09F34952-BA2E-477E-84E3-331BBBFFF7A3}" type="presParOf" srcId="{E855032F-EE55-44CB-93FC-099B352771F7}" destId="{D7682275-E04E-4D8D-9063-35B94A628FF5}" srcOrd="4" destOrd="0" presId="urn:microsoft.com/office/officeart/2005/8/layout/orgChart1"/>
    <dgm:cxn modelId="{8D4931BD-A96D-4CC8-AD62-D4DE049BDA2E}" type="presParOf" srcId="{E855032F-EE55-44CB-93FC-099B352771F7}" destId="{F4D0BF18-888D-4522-A449-40102026B5C3}" srcOrd="5" destOrd="0" presId="urn:microsoft.com/office/officeart/2005/8/layout/orgChart1"/>
    <dgm:cxn modelId="{B2AFC6ED-D41B-4541-B3D9-F541C7921EA2}" type="presParOf" srcId="{F4D0BF18-888D-4522-A449-40102026B5C3}" destId="{7D7703C2-8043-4EC3-B158-1FAAF77EB6B8}" srcOrd="0" destOrd="0" presId="urn:microsoft.com/office/officeart/2005/8/layout/orgChart1"/>
    <dgm:cxn modelId="{5DA2FD70-B93F-4236-A082-6FE3D9A57672}" type="presParOf" srcId="{7D7703C2-8043-4EC3-B158-1FAAF77EB6B8}" destId="{4B8F0675-18E2-4822-BFB5-4F4E662E181B}" srcOrd="0" destOrd="0" presId="urn:microsoft.com/office/officeart/2005/8/layout/orgChart1"/>
    <dgm:cxn modelId="{4D643633-F57E-4CA6-9466-F42F8D081381}" type="presParOf" srcId="{7D7703C2-8043-4EC3-B158-1FAAF77EB6B8}" destId="{F492A2A2-1488-4655-84A8-22BE994F636D}" srcOrd="1" destOrd="0" presId="urn:microsoft.com/office/officeart/2005/8/layout/orgChart1"/>
    <dgm:cxn modelId="{9DCFC91B-FEE0-4E22-9C48-015B6B05CD69}" type="presParOf" srcId="{F4D0BF18-888D-4522-A449-40102026B5C3}" destId="{CCDDF718-9652-4303-AA39-9C9652CDAD3F}" srcOrd="1" destOrd="0" presId="urn:microsoft.com/office/officeart/2005/8/layout/orgChart1"/>
    <dgm:cxn modelId="{2771C78C-A178-4905-80EB-E1ED8622A991}" type="presParOf" srcId="{CCDDF718-9652-4303-AA39-9C9652CDAD3F}" destId="{2A646064-4AAC-443E-999A-4BCDFED110A7}" srcOrd="0" destOrd="0" presId="urn:microsoft.com/office/officeart/2005/8/layout/orgChart1"/>
    <dgm:cxn modelId="{EE235420-97BB-4AD0-81F7-6649C5FB511B}" type="presParOf" srcId="{CCDDF718-9652-4303-AA39-9C9652CDAD3F}" destId="{ACD44136-5639-4857-BD81-6EF9ECB0F75C}" srcOrd="1" destOrd="0" presId="urn:microsoft.com/office/officeart/2005/8/layout/orgChart1"/>
    <dgm:cxn modelId="{E0583FB9-F96A-467D-AFE1-50B0F7FB14D9}" type="presParOf" srcId="{ACD44136-5639-4857-BD81-6EF9ECB0F75C}" destId="{76E155C3-3650-412B-8CC5-2167D2098F4C}" srcOrd="0" destOrd="0" presId="urn:microsoft.com/office/officeart/2005/8/layout/orgChart1"/>
    <dgm:cxn modelId="{FD6162B9-C6D6-4FB0-B3ED-A2B0785252CB}" type="presParOf" srcId="{76E155C3-3650-412B-8CC5-2167D2098F4C}" destId="{C198ECE3-7A9A-4B8A-9166-27D25EB03891}" srcOrd="0" destOrd="0" presId="urn:microsoft.com/office/officeart/2005/8/layout/orgChart1"/>
    <dgm:cxn modelId="{A45CE0D9-FA32-43F3-BE2A-1923B8E61EA9}" type="presParOf" srcId="{76E155C3-3650-412B-8CC5-2167D2098F4C}" destId="{84E0F6C1-6349-4C4A-9F33-4BFF3B7E1265}" srcOrd="1" destOrd="0" presId="urn:microsoft.com/office/officeart/2005/8/layout/orgChart1"/>
    <dgm:cxn modelId="{02BB4553-1537-47EA-8F62-471E68C08F6C}" type="presParOf" srcId="{ACD44136-5639-4857-BD81-6EF9ECB0F75C}" destId="{3E61897D-C7CA-4E93-A318-3BECE3B4A475}" srcOrd="1" destOrd="0" presId="urn:microsoft.com/office/officeart/2005/8/layout/orgChart1"/>
    <dgm:cxn modelId="{7C09C1B4-2C28-4B3C-A631-A1E214685625}" type="presParOf" srcId="{ACD44136-5639-4857-BD81-6EF9ECB0F75C}" destId="{E6833429-AD40-4B8F-9DBA-C06547406B63}" srcOrd="2" destOrd="0" presId="urn:microsoft.com/office/officeart/2005/8/layout/orgChart1"/>
    <dgm:cxn modelId="{B5C33007-21CF-4CD0-9181-A27049351FE5}" type="presParOf" srcId="{CCDDF718-9652-4303-AA39-9C9652CDAD3F}" destId="{483E4CE1-74F8-4858-B18B-2A8EBE4D7CF3}" srcOrd="2" destOrd="0" presId="urn:microsoft.com/office/officeart/2005/8/layout/orgChart1"/>
    <dgm:cxn modelId="{3A66EB70-EB47-4163-BDF5-D6B53192BAC5}" type="presParOf" srcId="{CCDDF718-9652-4303-AA39-9C9652CDAD3F}" destId="{CB1AE126-B9C7-42C8-9063-37C899FB3DB5}" srcOrd="3" destOrd="0" presId="urn:microsoft.com/office/officeart/2005/8/layout/orgChart1"/>
    <dgm:cxn modelId="{7094F387-97DE-4138-A8D6-5426F26C8A51}" type="presParOf" srcId="{CB1AE126-B9C7-42C8-9063-37C899FB3DB5}" destId="{4FC7C929-E17D-47F9-8B01-367F2A50EFED}" srcOrd="0" destOrd="0" presId="urn:microsoft.com/office/officeart/2005/8/layout/orgChart1"/>
    <dgm:cxn modelId="{DB5B5877-0606-4331-893B-64C2DBA03246}" type="presParOf" srcId="{4FC7C929-E17D-47F9-8B01-367F2A50EFED}" destId="{68F28517-4E3A-4FF4-8A13-5AAFE23BA636}" srcOrd="0" destOrd="0" presId="urn:microsoft.com/office/officeart/2005/8/layout/orgChart1"/>
    <dgm:cxn modelId="{0DB055E3-1446-4F7D-97A2-69B7C4AF0E6F}" type="presParOf" srcId="{4FC7C929-E17D-47F9-8B01-367F2A50EFED}" destId="{9EDACCFD-A1B1-465C-9B01-EC0EFDA56488}" srcOrd="1" destOrd="0" presId="urn:microsoft.com/office/officeart/2005/8/layout/orgChart1"/>
    <dgm:cxn modelId="{13DA0876-9F91-44BD-80CD-C967688891FE}" type="presParOf" srcId="{CB1AE126-B9C7-42C8-9063-37C899FB3DB5}" destId="{5B5D1FF5-99F9-4165-A477-C6F4FF2693CA}" srcOrd="1" destOrd="0" presId="urn:microsoft.com/office/officeart/2005/8/layout/orgChart1"/>
    <dgm:cxn modelId="{EDB89B13-61D9-47A5-A4AA-414CE58698C5}" type="presParOf" srcId="{CB1AE126-B9C7-42C8-9063-37C899FB3DB5}" destId="{84A24DD1-0009-4D98-8AFA-C8F208D2D948}" srcOrd="2" destOrd="0" presId="urn:microsoft.com/office/officeart/2005/8/layout/orgChart1"/>
    <dgm:cxn modelId="{1767A48B-0477-4D84-9A98-78FD3F1CE8D6}" type="presParOf" srcId="{CCDDF718-9652-4303-AA39-9C9652CDAD3F}" destId="{AACE2669-1BB5-4486-AAF7-8F87B94369F9}" srcOrd="4" destOrd="0" presId="urn:microsoft.com/office/officeart/2005/8/layout/orgChart1"/>
    <dgm:cxn modelId="{D4FA482C-567E-4FDF-AE4F-222E30C8252B}" type="presParOf" srcId="{CCDDF718-9652-4303-AA39-9C9652CDAD3F}" destId="{7D306265-47C3-48F2-A4E9-15BF504A749A}" srcOrd="5" destOrd="0" presId="urn:microsoft.com/office/officeart/2005/8/layout/orgChart1"/>
    <dgm:cxn modelId="{265D29AE-C194-41FE-B6FB-08EA2154E35D}" type="presParOf" srcId="{7D306265-47C3-48F2-A4E9-15BF504A749A}" destId="{9071E52E-293F-4C3C-8A78-2928D835810E}" srcOrd="0" destOrd="0" presId="urn:microsoft.com/office/officeart/2005/8/layout/orgChart1"/>
    <dgm:cxn modelId="{24B58264-95F6-4F62-A11C-6E7603A37354}" type="presParOf" srcId="{9071E52E-293F-4C3C-8A78-2928D835810E}" destId="{7ABA70A5-8E16-40D1-9957-7E9F7D2DC66A}" srcOrd="0" destOrd="0" presId="urn:microsoft.com/office/officeart/2005/8/layout/orgChart1"/>
    <dgm:cxn modelId="{30D32531-D2F8-4EA9-BB75-E9D76028DB7D}" type="presParOf" srcId="{9071E52E-293F-4C3C-8A78-2928D835810E}" destId="{9834DA12-8F1C-40AF-985A-0E7936B483CD}" srcOrd="1" destOrd="0" presId="urn:microsoft.com/office/officeart/2005/8/layout/orgChart1"/>
    <dgm:cxn modelId="{E7E38941-3548-4EB1-983C-6EECBD64323A}" type="presParOf" srcId="{7D306265-47C3-48F2-A4E9-15BF504A749A}" destId="{FFE55E77-B24D-4077-80DC-7E3C10B247EA}" srcOrd="1" destOrd="0" presId="urn:microsoft.com/office/officeart/2005/8/layout/orgChart1"/>
    <dgm:cxn modelId="{D99FEB0F-D348-4327-9624-3356A0CB33B2}" type="presParOf" srcId="{7D306265-47C3-48F2-A4E9-15BF504A749A}" destId="{8101EBA8-7D71-4B46-85B4-8944CAF74B94}" srcOrd="2" destOrd="0" presId="urn:microsoft.com/office/officeart/2005/8/layout/orgChart1"/>
    <dgm:cxn modelId="{290F3C92-2E91-428D-9957-6380C5846B08}" type="presParOf" srcId="{CCDDF718-9652-4303-AA39-9C9652CDAD3F}" destId="{4F2B8A25-D2B8-4EF0-B6EB-520A1071C174}" srcOrd="6" destOrd="0" presId="urn:microsoft.com/office/officeart/2005/8/layout/orgChart1"/>
    <dgm:cxn modelId="{FA23FFD9-3469-4889-AA17-C34FEFA787C9}" type="presParOf" srcId="{CCDDF718-9652-4303-AA39-9C9652CDAD3F}" destId="{54F8F9E7-6742-414D-92A1-8BE0A6E94FB8}" srcOrd="7" destOrd="0" presId="urn:microsoft.com/office/officeart/2005/8/layout/orgChart1"/>
    <dgm:cxn modelId="{2591B281-9597-430F-9EB8-FFC4D9FEE29D}" type="presParOf" srcId="{54F8F9E7-6742-414D-92A1-8BE0A6E94FB8}" destId="{EECB798D-CA58-45D5-A991-C31C41613580}" srcOrd="0" destOrd="0" presId="urn:microsoft.com/office/officeart/2005/8/layout/orgChart1"/>
    <dgm:cxn modelId="{9A6A59E1-0F7C-4770-9895-88C3A5589DCB}" type="presParOf" srcId="{EECB798D-CA58-45D5-A991-C31C41613580}" destId="{B2AB8DAE-56E2-4500-B1CF-3359613B89E4}" srcOrd="0" destOrd="0" presId="urn:microsoft.com/office/officeart/2005/8/layout/orgChart1"/>
    <dgm:cxn modelId="{BD5B2694-4D0F-4757-B719-08127D429532}" type="presParOf" srcId="{EECB798D-CA58-45D5-A991-C31C41613580}" destId="{BD8BFC4F-3BFE-4C43-9DCE-28F24165F171}" srcOrd="1" destOrd="0" presId="urn:microsoft.com/office/officeart/2005/8/layout/orgChart1"/>
    <dgm:cxn modelId="{B109CEF0-3363-442D-BE1B-742F19974EB7}" type="presParOf" srcId="{54F8F9E7-6742-414D-92A1-8BE0A6E94FB8}" destId="{3C2F3165-DCE3-4EE4-BF78-5174D119F680}" srcOrd="1" destOrd="0" presId="urn:microsoft.com/office/officeart/2005/8/layout/orgChart1"/>
    <dgm:cxn modelId="{BA0234FA-B86E-462E-85D6-B99EAC74D1EC}" type="presParOf" srcId="{54F8F9E7-6742-414D-92A1-8BE0A6E94FB8}" destId="{C1440DC6-E374-43E7-860E-D5A6090A8EBF}" srcOrd="2" destOrd="0" presId="urn:microsoft.com/office/officeart/2005/8/layout/orgChart1"/>
    <dgm:cxn modelId="{6072387D-55E8-4616-9620-45BB4BB7A8E7}" type="presParOf" srcId="{F4D0BF18-888D-4522-A449-40102026B5C3}" destId="{BEAA34D8-BC78-4569-AACE-6ACABE400243}" srcOrd="2" destOrd="0" presId="urn:microsoft.com/office/officeart/2005/8/layout/orgChart1"/>
    <dgm:cxn modelId="{3A225FFC-E378-4526-9612-4AF2DE4E794B}" type="presParOf" srcId="{E855032F-EE55-44CB-93FC-099B352771F7}" destId="{77634568-0E4B-4A2B-9E7D-3B0436B9D006}" srcOrd="6" destOrd="0" presId="urn:microsoft.com/office/officeart/2005/8/layout/orgChart1"/>
    <dgm:cxn modelId="{DDD291CF-0A71-4AB2-9D62-6CECFDAA343B}" type="presParOf" srcId="{E855032F-EE55-44CB-93FC-099B352771F7}" destId="{4AADC830-D3AA-4547-B589-3B36586207BF}" srcOrd="7" destOrd="0" presId="urn:microsoft.com/office/officeart/2005/8/layout/orgChart1"/>
    <dgm:cxn modelId="{12D43527-DBF2-441B-A9A5-9D4F00BD396B}" type="presParOf" srcId="{4AADC830-D3AA-4547-B589-3B36586207BF}" destId="{F0A27ACF-0104-4693-8E08-1E495CD8ADF7}" srcOrd="0" destOrd="0" presId="urn:microsoft.com/office/officeart/2005/8/layout/orgChart1"/>
    <dgm:cxn modelId="{23EB42C5-7C04-4552-8D4B-5DDBFC88C4B6}" type="presParOf" srcId="{F0A27ACF-0104-4693-8E08-1E495CD8ADF7}" destId="{0A5454C6-AEAB-4769-8101-87A3AF926349}" srcOrd="0" destOrd="0" presId="urn:microsoft.com/office/officeart/2005/8/layout/orgChart1"/>
    <dgm:cxn modelId="{E8DDCA36-031B-41EF-86EB-6C5349D159F9}" type="presParOf" srcId="{F0A27ACF-0104-4693-8E08-1E495CD8ADF7}" destId="{1C221D35-1D15-4F1D-A949-A3D8AD24D921}" srcOrd="1" destOrd="0" presId="urn:microsoft.com/office/officeart/2005/8/layout/orgChart1"/>
    <dgm:cxn modelId="{2D80DA08-062B-45A1-981E-557BE46CD1EA}" type="presParOf" srcId="{4AADC830-D3AA-4547-B589-3B36586207BF}" destId="{4E62AA2C-ACB6-4C6E-ABD2-1DA3E94DFC52}" srcOrd="1" destOrd="0" presId="urn:microsoft.com/office/officeart/2005/8/layout/orgChart1"/>
    <dgm:cxn modelId="{F3AE73DD-68BB-4107-A85D-8F2E703D97A8}" type="presParOf" srcId="{4E62AA2C-ACB6-4C6E-ABD2-1DA3E94DFC52}" destId="{25B5F143-41EE-4761-988F-94D6CB22147C}" srcOrd="0" destOrd="0" presId="urn:microsoft.com/office/officeart/2005/8/layout/orgChart1"/>
    <dgm:cxn modelId="{B36912A8-7B05-40ED-A83D-02FF9F204130}" type="presParOf" srcId="{4E62AA2C-ACB6-4C6E-ABD2-1DA3E94DFC52}" destId="{91213119-0119-4622-AD3C-52AF6493C67B}" srcOrd="1" destOrd="0" presId="urn:microsoft.com/office/officeart/2005/8/layout/orgChart1"/>
    <dgm:cxn modelId="{1B2F39C3-8CDD-4C5C-B252-63D9527DCBFF}" type="presParOf" srcId="{91213119-0119-4622-AD3C-52AF6493C67B}" destId="{2C6E47F7-929F-45EE-A3FC-778EB0DD8A5B}" srcOrd="0" destOrd="0" presId="urn:microsoft.com/office/officeart/2005/8/layout/orgChart1"/>
    <dgm:cxn modelId="{DC3776F7-AF52-4A75-87CB-55CDF2FFA786}" type="presParOf" srcId="{2C6E47F7-929F-45EE-A3FC-778EB0DD8A5B}" destId="{D02E64F6-DB16-4FB1-9217-36BEEEF6B25D}" srcOrd="0" destOrd="0" presId="urn:microsoft.com/office/officeart/2005/8/layout/orgChart1"/>
    <dgm:cxn modelId="{D7DB9478-E23A-4EDA-8F0E-90527E8DAC53}" type="presParOf" srcId="{2C6E47F7-929F-45EE-A3FC-778EB0DD8A5B}" destId="{BB67BA4C-BB59-41A5-B684-5153D8D2403D}" srcOrd="1" destOrd="0" presId="urn:microsoft.com/office/officeart/2005/8/layout/orgChart1"/>
    <dgm:cxn modelId="{D9E1A3DA-311A-4888-ACDB-A824C4C8528E}" type="presParOf" srcId="{91213119-0119-4622-AD3C-52AF6493C67B}" destId="{A1EA95FD-A6FF-453D-85B9-F807B1963840}" srcOrd="1" destOrd="0" presId="urn:microsoft.com/office/officeart/2005/8/layout/orgChart1"/>
    <dgm:cxn modelId="{79B591B7-F7BC-4192-9C33-3DDEBC031160}" type="presParOf" srcId="{91213119-0119-4622-AD3C-52AF6493C67B}" destId="{7FEC738F-51C3-4D98-A233-B294C01E4BFA}" srcOrd="2" destOrd="0" presId="urn:microsoft.com/office/officeart/2005/8/layout/orgChart1"/>
    <dgm:cxn modelId="{A5EF7E22-7A3A-43E1-9ED3-369BC0F41BE3}" type="presParOf" srcId="{4E62AA2C-ACB6-4C6E-ABD2-1DA3E94DFC52}" destId="{ABF894A0-318F-4C73-8754-FF83C2C23F09}" srcOrd="2" destOrd="0" presId="urn:microsoft.com/office/officeart/2005/8/layout/orgChart1"/>
    <dgm:cxn modelId="{8B364274-1226-4970-8939-7FAD904A8DA8}" type="presParOf" srcId="{4E62AA2C-ACB6-4C6E-ABD2-1DA3E94DFC52}" destId="{61B90E4C-FB02-400B-A1A3-957D7697977E}" srcOrd="3" destOrd="0" presId="urn:microsoft.com/office/officeart/2005/8/layout/orgChart1"/>
    <dgm:cxn modelId="{8C7A090E-3631-4D44-9FAF-81088E33EFB5}" type="presParOf" srcId="{61B90E4C-FB02-400B-A1A3-957D7697977E}" destId="{D7271504-D51C-417B-BB78-01018F14C05F}" srcOrd="0" destOrd="0" presId="urn:microsoft.com/office/officeart/2005/8/layout/orgChart1"/>
    <dgm:cxn modelId="{17A1653A-F77F-469A-B39F-6622B35DB674}" type="presParOf" srcId="{D7271504-D51C-417B-BB78-01018F14C05F}" destId="{3439484F-99BB-4C82-8A35-799A2517D138}" srcOrd="0" destOrd="0" presId="urn:microsoft.com/office/officeart/2005/8/layout/orgChart1"/>
    <dgm:cxn modelId="{63F49D7C-593D-46E3-B408-1ECC159BFE85}" type="presParOf" srcId="{D7271504-D51C-417B-BB78-01018F14C05F}" destId="{94B1B825-E95F-4A20-AC9B-561736CF3CC0}" srcOrd="1" destOrd="0" presId="urn:microsoft.com/office/officeart/2005/8/layout/orgChart1"/>
    <dgm:cxn modelId="{13C22A5B-86D8-4B24-A632-5EA7C4C2C5AA}" type="presParOf" srcId="{61B90E4C-FB02-400B-A1A3-957D7697977E}" destId="{1731F059-B6A5-46C9-B544-7054C57FB5C7}" srcOrd="1" destOrd="0" presId="urn:microsoft.com/office/officeart/2005/8/layout/orgChart1"/>
    <dgm:cxn modelId="{C4120F13-6574-428A-A512-6CC6BD35E240}" type="presParOf" srcId="{61B90E4C-FB02-400B-A1A3-957D7697977E}" destId="{9411966D-86D4-46BA-99D0-B18BD089AC4E}" srcOrd="2" destOrd="0" presId="urn:microsoft.com/office/officeart/2005/8/layout/orgChart1"/>
    <dgm:cxn modelId="{C3F4C88D-BDF7-462D-90B8-630CE81CA5C9}" type="presParOf" srcId="{4E62AA2C-ACB6-4C6E-ABD2-1DA3E94DFC52}" destId="{35DFC532-6D20-4EEE-9EDB-54C9D0FE9F18}" srcOrd="4" destOrd="0" presId="urn:microsoft.com/office/officeart/2005/8/layout/orgChart1"/>
    <dgm:cxn modelId="{D4E3EDAF-5FB8-4DC3-A531-1E9D77AEEDF7}" type="presParOf" srcId="{4E62AA2C-ACB6-4C6E-ABD2-1DA3E94DFC52}" destId="{D38067DB-FAD1-415A-A91D-2A2EADCD8E93}" srcOrd="5" destOrd="0" presId="urn:microsoft.com/office/officeart/2005/8/layout/orgChart1"/>
    <dgm:cxn modelId="{3C97363A-D9E2-4853-8A31-8E2DA4D27002}" type="presParOf" srcId="{D38067DB-FAD1-415A-A91D-2A2EADCD8E93}" destId="{1C9F60F3-0E3B-420D-A67E-3804F5792816}" srcOrd="0" destOrd="0" presId="urn:microsoft.com/office/officeart/2005/8/layout/orgChart1"/>
    <dgm:cxn modelId="{30D855B3-E47D-46C1-95C5-993A70220873}" type="presParOf" srcId="{1C9F60F3-0E3B-420D-A67E-3804F5792816}" destId="{E8FBE25F-AAC1-4F98-B794-31DD109A9DBE}" srcOrd="0" destOrd="0" presId="urn:microsoft.com/office/officeart/2005/8/layout/orgChart1"/>
    <dgm:cxn modelId="{EC392A64-7D6A-45C1-9D8B-51029BF3FEA2}" type="presParOf" srcId="{1C9F60F3-0E3B-420D-A67E-3804F5792816}" destId="{5E7700A3-A97B-4171-8258-1A84874C7D20}" srcOrd="1" destOrd="0" presId="urn:microsoft.com/office/officeart/2005/8/layout/orgChart1"/>
    <dgm:cxn modelId="{CFAAD8A4-89B2-4DC9-BFE2-6879C2941010}" type="presParOf" srcId="{D38067DB-FAD1-415A-A91D-2A2EADCD8E93}" destId="{9B460AF4-6BFF-4BC9-BEBD-14AEF1EF03B6}" srcOrd="1" destOrd="0" presId="urn:microsoft.com/office/officeart/2005/8/layout/orgChart1"/>
    <dgm:cxn modelId="{34BDE107-09AB-403A-8828-1270E75D8F4F}" type="presParOf" srcId="{D38067DB-FAD1-415A-A91D-2A2EADCD8E93}" destId="{4A774807-AFBE-40AD-885A-EA533CD1A8DE}" srcOrd="2" destOrd="0" presId="urn:microsoft.com/office/officeart/2005/8/layout/orgChart1"/>
    <dgm:cxn modelId="{F6407E16-48E2-47A4-A5C0-73AC76C22596}" type="presParOf" srcId="{4E62AA2C-ACB6-4C6E-ABD2-1DA3E94DFC52}" destId="{A6206901-EC3F-4E5D-BBEA-4334A9A3FBB2}" srcOrd="6" destOrd="0" presId="urn:microsoft.com/office/officeart/2005/8/layout/orgChart1"/>
    <dgm:cxn modelId="{426F4890-8816-42E3-82C1-837B8391B35D}" type="presParOf" srcId="{4E62AA2C-ACB6-4C6E-ABD2-1DA3E94DFC52}" destId="{ECB281BD-E27D-4473-BBE0-93A5200D6250}" srcOrd="7" destOrd="0" presId="urn:microsoft.com/office/officeart/2005/8/layout/orgChart1"/>
    <dgm:cxn modelId="{EE9DB3C6-B075-46D4-BD94-4DFB36D62262}" type="presParOf" srcId="{ECB281BD-E27D-4473-BBE0-93A5200D6250}" destId="{55D0778D-0BD4-4BE7-BE2E-C5FB4EB0CFED}" srcOrd="0" destOrd="0" presId="urn:microsoft.com/office/officeart/2005/8/layout/orgChart1"/>
    <dgm:cxn modelId="{19DC9D16-C031-4B4B-B17E-11DE8F7671B6}" type="presParOf" srcId="{55D0778D-0BD4-4BE7-BE2E-C5FB4EB0CFED}" destId="{FAD7AEF0-F46D-4329-99B3-112743F477B7}" srcOrd="0" destOrd="0" presId="urn:microsoft.com/office/officeart/2005/8/layout/orgChart1"/>
    <dgm:cxn modelId="{1D9130F4-CCA3-471E-B502-8712509941A1}" type="presParOf" srcId="{55D0778D-0BD4-4BE7-BE2E-C5FB4EB0CFED}" destId="{19410AE9-C475-402A-9E97-D6B6C501EB0F}" srcOrd="1" destOrd="0" presId="urn:microsoft.com/office/officeart/2005/8/layout/orgChart1"/>
    <dgm:cxn modelId="{E7ABC4C3-A4A0-4A23-B3CB-651403A7824C}" type="presParOf" srcId="{ECB281BD-E27D-4473-BBE0-93A5200D6250}" destId="{C93D2189-BF77-4836-AF19-6E5B8A7AC61A}" srcOrd="1" destOrd="0" presId="urn:microsoft.com/office/officeart/2005/8/layout/orgChart1"/>
    <dgm:cxn modelId="{53005FA4-2A71-45B2-8713-D399B695D2A8}" type="presParOf" srcId="{ECB281BD-E27D-4473-BBE0-93A5200D6250}" destId="{6DC96523-2A75-4F62-AB4E-FC726DCBE0A2}" srcOrd="2" destOrd="0" presId="urn:microsoft.com/office/officeart/2005/8/layout/orgChart1"/>
    <dgm:cxn modelId="{F703D148-344B-4327-B916-D5602C19E8F5}" type="presParOf" srcId="{4E62AA2C-ACB6-4C6E-ABD2-1DA3E94DFC52}" destId="{D0658E88-3CC2-45F8-886E-F84B6DF91F3C}" srcOrd="8" destOrd="0" presId="urn:microsoft.com/office/officeart/2005/8/layout/orgChart1"/>
    <dgm:cxn modelId="{2DD1981F-8139-4233-9E80-C6261027E013}" type="presParOf" srcId="{4E62AA2C-ACB6-4C6E-ABD2-1DA3E94DFC52}" destId="{16252CC7-82B9-447D-B7F4-C458C4FABDCB}" srcOrd="9" destOrd="0" presId="urn:microsoft.com/office/officeart/2005/8/layout/orgChart1"/>
    <dgm:cxn modelId="{8544E16A-EA2C-4C00-893E-02AE5451B118}" type="presParOf" srcId="{16252CC7-82B9-447D-B7F4-C458C4FABDCB}" destId="{CA51C9D8-7E23-42A9-AA95-D5BEBB8545FF}" srcOrd="0" destOrd="0" presId="urn:microsoft.com/office/officeart/2005/8/layout/orgChart1"/>
    <dgm:cxn modelId="{F3235A0B-9D0A-4403-A698-0E3C2FFBE777}" type="presParOf" srcId="{CA51C9D8-7E23-42A9-AA95-D5BEBB8545FF}" destId="{99D4DBA6-7B97-4FD8-A571-AB6800C4E5DB}" srcOrd="0" destOrd="0" presId="urn:microsoft.com/office/officeart/2005/8/layout/orgChart1"/>
    <dgm:cxn modelId="{6902C112-F38E-451D-826C-94220E260C96}" type="presParOf" srcId="{CA51C9D8-7E23-42A9-AA95-D5BEBB8545FF}" destId="{9237C580-1A30-4E84-AAE4-64D2FEB0EC06}" srcOrd="1" destOrd="0" presId="urn:microsoft.com/office/officeart/2005/8/layout/orgChart1"/>
    <dgm:cxn modelId="{4F532FC4-D544-4E32-B755-0B271D54CC40}" type="presParOf" srcId="{16252CC7-82B9-447D-B7F4-C458C4FABDCB}" destId="{11867BF0-6ECF-4C5E-A947-2509548EC8BD}" srcOrd="1" destOrd="0" presId="urn:microsoft.com/office/officeart/2005/8/layout/orgChart1"/>
    <dgm:cxn modelId="{D819CD07-CF43-40E9-AAE7-F25DA126E74F}" type="presParOf" srcId="{16252CC7-82B9-447D-B7F4-C458C4FABDCB}" destId="{3C711D3E-4948-4339-8318-5FF79B2E92EB}" srcOrd="2" destOrd="0" presId="urn:microsoft.com/office/officeart/2005/8/layout/orgChart1"/>
    <dgm:cxn modelId="{25B24D4E-8F4E-4E04-9842-F6F6132C68C8}" type="presParOf" srcId="{4AADC830-D3AA-4547-B589-3B36586207BF}" destId="{3ACB38EB-BA05-49CF-8F4A-4F0E6B781772}" srcOrd="2" destOrd="0" presId="urn:microsoft.com/office/officeart/2005/8/layout/orgChart1"/>
    <dgm:cxn modelId="{1DEA2600-271C-449B-97E4-9CD5730867F7}" type="presParOf" srcId="{2351CC52-899D-4B9D-A540-4B592A0D099A}" destId="{460A0A57-5CCF-4CC0-A401-D67EDB3413D0}" srcOrd="2" destOrd="0" presId="urn:microsoft.com/office/officeart/2005/8/layout/orgChart1"/>
    <dgm:cxn modelId="{78B79EC3-6BFA-4D73-A8E2-2D757A65D036}" type="presParOf" srcId="{47F061FA-C206-4C04-B13C-839878448536}" destId="{820EC371-9DE8-45FF-8A8C-5FF1C9E6AABC}" srcOrd="2" destOrd="0" presId="urn:microsoft.com/office/officeart/2005/8/layout/orgChart1"/>
    <dgm:cxn modelId="{AD02752F-A4D9-4EFD-AE8D-FFC88C0ACC2B}" type="presParOf" srcId="{CDB29B8C-6906-476A-A780-DA4E2A0F5F90}" destId="{47C10FB3-9830-496A-9E0C-8167C8994F46}" srcOrd="2" destOrd="0" presId="urn:microsoft.com/office/officeart/2005/8/layout/orgChart1"/>
    <dgm:cxn modelId="{8B0F7248-E96F-48AA-92F1-B0BB7FD4C59F}" type="presParOf" srcId="{CDB29B8C-6906-476A-A780-DA4E2A0F5F90}" destId="{CFF9A402-E7CD-4BF7-B4E1-80E1A522DE13}" srcOrd="3" destOrd="0" presId="urn:microsoft.com/office/officeart/2005/8/layout/orgChart1"/>
    <dgm:cxn modelId="{B6C4F3ED-0AE6-410C-AF5C-78CB0C02AAC4}" type="presParOf" srcId="{CFF9A402-E7CD-4BF7-B4E1-80E1A522DE13}" destId="{0B3A83F1-4227-4A53-BCF6-216BE1058FA9}" srcOrd="0" destOrd="0" presId="urn:microsoft.com/office/officeart/2005/8/layout/orgChart1"/>
    <dgm:cxn modelId="{3CEC589F-AD27-47E3-87CF-CF80B484BEA2}" type="presParOf" srcId="{0B3A83F1-4227-4A53-BCF6-216BE1058FA9}" destId="{95728BFB-B226-46A8-B7E9-28BD8A594784}" srcOrd="0" destOrd="0" presId="urn:microsoft.com/office/officeart/2005/8/layout/orgChart1"/>
    <dgm:cxn modelId="{8D814537-E9A7-49FB-B9BB-5AB89094E71A}" type="presParOf" srcId="{0B3A83F1-4227-4A53-BCF6-216BE1058FA9}" destId="{9C21CD53-35E1-4409-B112-44C5C1E32FF6}" srcOrd="1" destOrd="0" presId="urn:microsoft.com/office/officeart/2005/8/layout/orgChart1"/>
    <dgm:cxn modelId="{2FC5A75E-6113-44E2-BDE1-C592D0EF8801}" type="presParOf" srcId="{CFF9A402-E7CD-4BF7-B4E1-80E1A522DE13}" destId="{8FF71AC4-BC6D-413D-8A76-A7BC2559CFBF}" srcOrd="1" destOrd="0" presId="urn:microsoft.com/office/officeart/2005/8/layout/orgChart1"/>
    <dgm:cxn modelId="{D6A272A0-3C52-4C3F-B59F-81795E251878}" type="presParOf" srcId="{CFF9A402-E7CD-4BF7-B4E1-80E1A522DE13}" destId="{7CD9A905-4C19-4021-B1D5-642A08CFC014}" srcOrd="2" destOrd="0" presId="urn:microsoft.com/office/officeart/2005/8/layout/orgChart1"/>
    <dgm:cxn modelId="{90BCC22C-F3FE-45A4-8E67-EFA739ECF09D}" type="presParOf" srcId="{540DC941-60E3-4B55-9E91-E52C00BFAC81}" destId="{FDDE33BF-AC4C-43EA-B642-DE6BC7A40B02}"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10FB3-9830-496A-9E0C-8167C8994F46}">
      <dsp:nvSpPr>
        <dsp:cNvPr id="0" name=""/>
        <dsp:cNvSpPr/>
      </dsp:nvSpPr>
      <dsp:spPr>
        <a:xfrm>
          <a:off x="4965315" y="475675"/>
          <a:ext cx="571581" cy="198400"/>
        </a:xfrm>
        <a:custGeom>
          <a:avLst/>
          <a:gdLst/>
          <a:ahLst/>
          <a:cxnLst/>
          <a:rect l="0" t="0" r="0" b="0"/>
          <a:pathLst>
            <a:path>
              <a:moveTo>
                <a:pt x="0" y="0"/>
              </a:moveTo>
              <a:lnTo>
                <a:pt x="0" y="99200"/>
              </a:lnTo>
              <a:lnTo>
                <a:pt x="571581" y="99200"/>
              </a:lnTo>
              <a:lnTo>
                <a:pt x="571581" y="198400"/>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0658E88-3CC2-45F8-886E-F84B6DF91F3C}">
      <dsp:nvSpPr>
        <dsp:cNvPr id="0" name=""/>
        <dsp:cNvSpPr/>
      </dsp:nvSpPr>
      <dsp:spPr>
        <a:xfrm>
          <a:off x="9105036" y="2460209"/>
          <a:ext cx="117022" cy="3128140"/>
        </a:xfrm>
        <a:custGeom>
          <a:avLst/>
          <a:gdLst/>
          <a:ahLst/>
          <a:cxnLst/>
          <a:rect l="0" t="0" r="0" b="0"/>
          <a:pathLst>
            <a:path>
              <a:moveTo>
                <a:pt x="0" y="0"/>
              </a:moveTo>
              <a:lnTo>
                <a:pt x="0" y="3128140"/>
              </a:lnTo>
              <a:lnTo>
                <a:pt x="117022" y="3128140"/>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206901-EC3F-4E5D-BBEA-4334A9A3FBB2}">
      <dsp:nvSpPr>
        <dsp:cNvPr id="0" name=""/>
        <dsp:cNvSpPr/>
      </dsp:nvSpPr>
      <dsp:spPr>
        <a:xfrm>
          <a:off x="9105036" y="2460209"/>
          <a:ext cx="117022" cy="2465598"/>
        </a:xfrm>
        <a:custGeom>
          <a:avLst/>
          <a:gdLst/>
          <a:ahLst/>
          <a:cxnLst/>
          <a:rect l="0" t="0" r="0" b="0"/>
          <a:pathLst>
            <a:path>
              <a:moveTo>
                <a:pt x="0" y="0"/>
              </a:moveTo>
              <a:lnTo>
                <a:pt x="0" y="2465598"/>
              </a:lnTo>
              <a:lnTo>
                <a:pt x="117022" y="2465598"/>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5DFC532-6D20-4EEE-9EDB-54C9D0FE9F18}">
      <dsp:nvSpPr>
        <dsp:cNvPr id="0" name=""/>
        <dsp:cNvSpPr/>
      </dsp:nvSpPr>
      <dsp:spPr>
        <a:xfrm>
          <a:off x="9105036" y="2460209"/>
          <a:ext cx="117022" cy="1767385"/>
        </a:xfrm>
        <a:custGeom>
          <a:avLst/>
          <a:gdLst/>
          <a:ahLst/>
          <a:cxnLst/>
          <a:rect l="0" t="0" r="0" b="0"/>
          <a:pathLst>
            <a:path>
              <a:moveTo>
                <a:pt x="0" y="0"/>
              </a:moveTo>
              <a:lnTo>
                <a:pt x="0" y="1767385"/>
              </a:lnTo>
              <a:lnTo>
                <a:pt x="117022" y="1767385"/>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F894A0-318F-4C73-8754-FF83C2C23F09}">
      <dsp:nvSpPr>
        <dsp:cNvPr id="0" name=""/>
        <dsp:cNvSpPr/>
      </dsp:nvSpPr>
      <dsp:spPr>
        <a:xfrm>
          <a:off x="9105036" y="2460209"/>
          <a:ext cx="117022" cy="1096604"/>
        </a:xfrm>
        <a:custGeom>
          <a:avLst/>
          <a:gdLst/>
          <a:ahLst/>
          <a:cxnLst/>
          <a:rect l="0" t="0" r="0" b="0"/>
          <a:pathLst>
            <a:path>
              <a:moveTo>
                <a:pt x="0" y="0"/>
              </a:moveTo>
              <a:lnTo>
                <a:pt x="0" y="1096604"/>
              </a:lnTo>
              <a:lnTo>
                <a:pt x="117022" y="1096604"/>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5B5F143-41EE-4761-988F-94D6CB22147C}">
      <dsp:nvSpPr>
        <dsp:cNvPr id="0" name=""/>
        <dsp:cNvSpPr/>
      </dsp:nvSpPr>
      <dsp:spPr>
        <a:xfrm>
          <a:off x="9105036" y="2460209"/>
          <a:ext cx="117022" cy="379784"/>
        </a:xfrm>
        <a:custGeom>
          <a:avLst/>
          <a:gdLst/>
          <a:ahLst/>
          <a:cxnLst/>
          <a:rect l="0" t="0" r="0" b="0"/>
          <a:pathLst>
            <a:path>
              <a:moveTo>
                <a:pt x="0" y="0"/>
              </a:moveTo>
              <a:lnTo>
                <a:pt x="0" y="379784"/>
              </a:lnTo>
              <a:lnTo>
                <a:pt x="117022" y="379784"/>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634568-0E4B-4A2B-9E7D-3B0436B9D006}">
      <dsp:nvSpPr>
        <dsp:cNvPr id="0" name=""/>
        <dsp:cNvSpPr/>
      </dsp:nvSpPr>
      <dsp:spPr>
        <a:xfrm>
          <a:off x="7710907" y="1819689"/>
          <a:ext cx="1772033" cy="168139"/>
        </a:xfrm>
        <a:custGeom>
          <a:avLst/>
          <a:gdLst/>
          <a:ahLst/>
          <a:cxnLst/>
          <a:rect l="0" t="0" r="0" b="0"/>
          <a:pathLst>
            <a:path>
              <a:moveTo>
                <a:pt x="0" y="0"/>
              </a:moveTo>
              <a:lnTo>
                <a:pt x="0" y="68939"/>
              </a:lnTo>
              <a:lnTo>
                <a:pt x="1772033" y="68939"/>
              </a:lnTo>
              <a:lnTo>
                <a:pt x="1772033" y="168139"/>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F2B8A25-D2B8-4EF0-B6EB-520A1071C174}">
      <dsp:nvSpPr>
        <dsp:cNvPr id="0" name=""/>
        <dsp:cNvSpPr/>
      </dsp:nvSpPr>
      <dsp:spPr>
        <a:xfrm>
          <a:off x="7567001" y="2460209"/>
          <a:ext cx="239421" cy="2264429"/>
        </a:xfrm>
        <a:custGeom>
          <a:avLst/>
          <a:gdLst/>
          <a:ahLst/>
          <a:cxnLst/>
          <a:rect l="0" t="0" r="0" b="0"/>
          <a:pathLst>
            <a:path>
              <a:moveTo>
                <a:pt x="239421" y="0"/>
              </a:moveTo>
              <a:lnTo>
                <a:pt x="239421" y="2264429"/>
              </a:lnTo>
              <a:lnTo>
                <a:pt x="0" y="2264429"/>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ACE2669-1BB5-4486-AAF7-8F87B94369F9}">
      <dsp:nvSpPr>
        <dsp:cNvPr id="0" name=""/>
        <dsp:cNvSpPr/>
      </dsp:nvSpPr>
      <dsp:spPr>
        <a:xfrm>
          <a:off x="7567010" y="2460209"/>
          <a:ext cx="239412" cy="1602793"/>
        </a:xfrm>
        <a:custGeom>
          <a:avLst/>
          <a:gdLst/>
          <a:ahLst/>
          <a:cxnLst/>
          <a:rect l="0" t="0" r="0" b="0"/>
          <a:pathLst>
            <a:path>
              <a:moveTo>
                <a:pt x="239412" y="0"/>
              </a:moveTo>
              <a:lnTo>
                <a:pt x="239412" y="1602793"/>
              </a:lnTo>
              <a:lnTo>
                <a:pt x="0" y="1602793"/>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83E4CE1-74F8-4858-B18B-2A8EBE4D7CF3}">
      <dsp:nvSpPr>
        <dsp:cNvPr id="0" name=""/>
        <dsp:cNvSpPr/>
      </dsp:nvSpPr>
      <dsp:spPr>
        <a:xfrm>
          <a:off x="7566047" y="2460209"/>
          <a:ext cx="240375" cy="1005165"/>
        </a:xfrm>
        <a:custGeom>
          <a:avLst/>
          <a:gdLst/>
          <a:ahLst/>
          <a:cxnLst/>
          <a:rect l="0" t="0" r="0" b="0"/>
          <a:pathLst>
            <a:path>
              <a:moveTo>
                <a:pt x="240375" y="0"/>
              </a:moveTo>
              <a:lnTo>
                <a:pt x="240375" y="1005165"/>
              </a:lnTo>
              <a:lnTo>
                <a:pt x="0" y="1005165"/>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A646064-4AAC-443E-999A-4BCDFED110A7}">
      <dsp:nvSpPr>
        <dsp:cNvPr id="0" name=""/>
        <dsp:cNvSpPr/>
      </dsp:nvSpPr>
      <dsp:spPr>
        <a:xfrm>
          <a:off x="7548729" y="2460209"/>
          <a:ext cx="257693" cy="389936"/>
        </a:xfrm>
        <a:custGeom>
          <a:avLst/>
          <a:gdLst/>
          <a:ahLst/>
          <a:cxnLst/>
          <a:rect l="0" t="0" r="0" b="0"/>
          <a:pathLst>
            <a:path>
              <a:moveTo>
                <a:pt x="257693" y="0"/>
              </a:moveTo>
              <a:lnTo>
                <a:pt x="257693" y="389936"/>
              </a:lnTo>
              <a:lnTo>
                <a:pt x="0" y="389936"/>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7682275-E04E-4D8D-9063-35B94A628FF5}">
      <dsp:nvSpPr>
        <dsp:cNvPr id="0" name=""/>
        <dsp:cNvSpPr/>
      </dsp:nvSpPr>
      <dsp:spPr>
        <a:xfrm>
          <a:off x="7710907" y="1819689"/>
          <a:ext cx="473420" cy="168139"/>
        </a:xfrm>
        <a:custGeom>
          <a:avLst/>
          <a:gdLst/>
          <a:ahLst/>
          <a:cxnLst/>
          <a:rect l="0" t="0" r="0" b="0"/>
          <a:pathLst>
            <a:path>
              <a:moveTo>
                <a:pt x="0" y="0"/>
              </a:moveTo>
              <a:lnTo>
                <a:pt x="0" y="68939"/>
              </a:lnTo>
              <a:lnTo>
                <a:pt x="473420" y="68939"/>
              </a:lnTo>
              <a:lnTo>
                <a:pt x="473420" y="168139"/>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FA02A95-6AD6-4167-AFCD-58EED153F9BB}">
      <dsp:nvSpPr>
        <dsp:cNvPr id="0" name=""/>
        <dsp:cNvSpPr/>
      </dsp:nvSpPr>
      <dsp:spPr>
        <a:xfrm>
          <a:off x="6983733" y="1819689"/>
          <a:ext cx="727174" cy="172041"/>
        </a:xfrm>
        <a:custGeom>
          <a:avLst/>
          <a:gdLst/>
          <a:ahLst/>
          <a:cxnLst/>
          <a:rect l="0" t="0" r="0" b="0"/>
          <a:pathLst>
            <a:path>
              <a:moveTo>
                <a:pt x="727174" y="0"/>
              </a:moveTo>
              <a:lnTo>
                <a:pt x="727174" y="72841"/>
              </a:lnTo>
              <a:lnTo>
                <a:pt x="0" y="72841"/>
              </a:lnTo>
              <a:lnTo>
                <a:pt x="0" y="172041"/>
              </a:lnTo>
            </a:path>
          </a:pathLst>
        </a:custGeom>
        <a:noFill/>
        <a:ln w="25400" cap="flat" cmpd="sng" algn="ctr">
          <a:solidFill>
            <a:schemeClr val="accent6">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1D1821D-4A0B-4FB1-AB2E-8724415A288D}">
      <dsp:nvSpPr>
        <dsp:cNvPr id="0" name=""/>
        <dsp:cNvSpPr/>
      </dsp:nvSpPr>
      <dsp:spPr>
        <a:xfrm>
          <a:off x="5733406" y="1819689"/>
          <a:ext cx="1977500" cy="174473"/>
        </a:xfrm>
        <a:custGeom>
          <a:avLst/>
          <a:gdLst/>
          <a:ahLst/>
          <a:cxnLst/>
          <a:rect l="0" t="0" r="0" b="0"/>
          <a:pathLst>
            <a:path>
              <a:moveTo>
                <a:pt x="1977500" y="0"/>
              </a:moveTo>
              <a:lnTo>
                <a:pt x="1977500" y="75273"/>
              </a:lnTo>
              <a:lnTo>
                <a:pt x="0" y="75273"/>
              </a:lnTo>
              <a:lnTo>
                <a:pt x="0" y="174473"/>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5ED3D64-19CC-4A04-B1B8-4FE9B5E7A2D8}">
      <dsp:nvSpPr>
        <dsp:cNvPr id="0" name=""/>
        <dsp:cNvSpPr/>
      </dsp:nvSpPr>
      <dsp:spPr>
        <a:xfrm>
          <a:off x="4393734" y="1146456"/>
          <a:ext cx="3317173" cy="200851"/>
        </a:xfrm>
        <a:custGeom>
          <a:avLst/>
          <a:gdLst/>
          <a:ahLst/>
          <a:cxnLst/>
          <a:rect l="0" t="0" r="0" b="0"/>
          <a:pathLst>
            <a:path>
              <a:moveTo>
                <a:pt x="0" y="0"/>
              </a:moveTo>
              <a:lnTo>
                <a:pt x="0" y="101651"/>
              </a:lnTo>
              <a:lnTo>
                <a:pt x="3317173" y="101651"/>
              </a:lnTo>
              <a:lnTo>
                <a:pt x="3317173" y="200851"/>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BE25AAF-5160-490C-89DE-AB16F69881DF}">
      <dsp:nvSpPr>
        <dsp:cNvPr id="0" name=""/>
        <dsp:cNvSpPr/>
      </dsp:nvSpPr>
      <dsp:spPr>
        <a:xfrm>
          <a:off x="3561508" y="1821531"/>
          <a:ext cx="91440" cy="1101077"/>
        </a:xfrm>
        <a:custGeom>
          <a:avLst/>
          <a:gdLst/>
          <a:ahLst/>
          <a:cxnLst/>
          <a:rect l="0" t="0" r="0" b="0"/>
          <a:pathLst>
            <a:path>
              <a:moveTo>
                <a:pt x="45720" y="0"/>
              </a:moveTo>
              <a:lnTo>
                <a:pt x="45720" y="1101077"/>
              </a:lnTo>
              <a:lnTo>
                <a:pt x="127980" y="1101077"/>
              </a:lnTo>
            </a:path>
          </a:pathLst>
        </a:custGeom>
        <a:noFill/>
        <a:ln w="25400" cap="flat" cmpd="sng" algn="ctr">
          <a:solidFill>
            <a:schemeClr val="accent6">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BFBDC47-7007-4F16-922E-3ED5CB60E4BE}">
      <dsp:nvSpPr>
        <dsp:cNvPr id="0" name=""/>
        <dsp:cNvSpPr/>
      </dsp:nvSpPr>
      <dsp:spPr>
        <a:xfrm>
          <a:off x="3561508" y="1821531"/>
          <a:ext cx="91440" cy="421151"/>
        </a:xfrm>
        <a:custGeom>
          <a:avLst/>
          <a:gdLst/>
          <a:ahLst/>
          <a:cxnLst/>
          <a:rect l="0" t="0" r="0" b="0"/>
          <a:pathLst>
            <a:path>
              <a:moveTo>
                <a:pt x="45720" y="0"/>
              </a:moveTo>
              <a:lnTo>
                <a:pt x="45720" y="421151"/>
              </a:lnTo>
              <a:lnTo>
                <a:pt x="127980" y="421151"/>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C86E84D-3F93-4A29-84BF-E308695C261D}">
      <dsp:nvSpPr>
        <dsp:cNvPr id="0" name=""/>
        <dsp:cNvSpPr/>
      </dsp:nvSpPr>
      <dsp:spPr>
        <a:xfrm>
          <a:off x="3985133" y="1146456"/>
          <a:ext cx="408600" cy="202694"/>
        </a:xfrm>
        <a:custGeom>
          <a:avLst/>
          <a:gdLst/>
          <a:ahLst/>
          <a:cxnLst/>
          <a:rect l="0" t="0" r="0" b="0"/>
          <a:pathLst>
            <a:path>
              <a:moveTo>
                <a:pt x="408600" y="0"/>
              </a:moveTo>
              <a:lnTo>
                <a:pt x="408600" y="103493"/>
              </a:lnTo>
              <a:lnTo>
                <a:pt x="0" y="103493"/>
              </a:lnTo>
              <a:lnTo>
                <a:pt x="0" y="202694"/>
              </a:lnTo>
            </a:path>
          </a:pathLst>
        </a:custGeom>
        <a:noFill/>
        <a:ln w="25400" cap="flat" cmpd="sng" algn="ctr">
          <a:solidFill>
            <a:schemeClr val="accent6">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9B6AF59-33A0-49C0-B4CD-97375411E966}">
      <dsp:nvSpPr>
        <dsp:cNvPr id="0" name=""/>
        <dsp:cNvSpPr/>
      </dsp:nvSpPr>
      <dsp:spPr>
        <a:xfrm>
          <a:off x="2301085" y="3158799"/>
          <a:ext cx="132502" cy="3090076"/>
        </a:xfrm>
        <a:custGeom>
          <a:avLst/>
          <a:gdLst/>
          <a:ahLst/>
          <a:cxnLst/>
          <a:rect l="0" t="0" r="0" b="0"/>
          <a:pathLst>
            <a:path>
              <a:moveTo>
                <a:pt x="0" y="0"/>
              </a:moveTo>
              <a:lnTo>
                <a:pt x="0" y="3090076"/>
              </a:lnTo>
              <a:lnTo>
                <a:pt x="132502" y="3090076"/>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5B65F9-05E4-4F3C-8009-8817E81DC45D}">
      <dsp:nvSpPr>
        <dsp:cNvPr id="0" name=""/>
        <dsp:cNvSpPr/>
      </dsp:nvSpPr>
      <dsp:spPr>
        <a:xfrm>
          <a:off x="2301085" y="3158799"/>
          <a:ext cx="141714" cy="2446934"/>
        </a:xfrm>
        <a:custGeom>
          <a:avLst/>
          <a:gdLst/>
          <a:ahLst/>
          <a:cxnLst/>
          <a:rect l="0" t="0" r="0" b="0"/>
          <a:pathLst>
            <a:path>
              <a:moveTo>
                <a:pt x="0" y="0"/>
              </a:moveTo>
              <a:lnTo>
                <a:pt x="0" y="2446934"/>
              </a:lnTo>
              <a:lnTo>
                <a:pt x="141714" y="2446934"/>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A3A4260-D737-46AB-ADC8-2D52BF514A89}">
      <dsp:nvSpPr>
        <dsp:cNvPr id="0" name=""/>
        <dsp:cNvSpPr/>
      </dsp:nvSpPr>
      <dsp:spPr>
        <a:xfrm>
          <a:off x="2301085" y="3158799"/>
          <a:ext cx="141714" cy="1776153"/>
        </a:xfrm>
        <a:custGeom>
          <a:avLst/>
          <a:gdLst/>
          <a:ahLst/>
          <a:cxnLst/>
          <a:rect l="0" t="0" r="0" b="0"/>
          <a:pathLst>
            <a:path>
              <a:moveTo>
                <a:pt x="0" y="0"/>
              </a:moveTo>
              <a:lnTo>
                <a:pt x="0" y="1776153"/>
              </a:lnTo>
              <a:lnTo>
                <a:pt x="141714" y="1776153"/>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154DF8-906A-4A9B-8045-B7A453326C2F}">
      <dsp:nvSpPr>
        <dsp:cNvPr id="0" name=""/>
        <dsp:cNvSpPr/>
      </dsp:nvSpPr>
      <dsp:spPr>
        <a:xfrm>
          <a:off x="2301085" y="3158799"/>
          <a:ext cx="141714" cy="1105371"/>
        </a:xfrm>
        <a:custGeom>
          <a:avLst/>
          <a:gdLst/>
          <a:ahLst/>
          <a:cxnLst/>
          <a:rect l="0" t="0" r="0" b="0"/>
          <a:pathLst>
            <a:path>
              <a:moveTo>
                <a:pt x="0" y="0"/>
              </a:moveTo>
              <a:lnTo>
                <a:pt x="0" y="1105371"/>
              </a:lnTo>
              <a:lnTo>
                <a:pt x="141714" y="1105371"/>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A9AB234-23C7-45DF-9E87-F93819EE2FEB}">
      <dsp:nvSpPr>
        <dsp:cNvPr id="0" name=""/>
        <dsp:cNvSpPr/>
      </dsp:nvSpPr>
      <dsp:spPr>
        <a:xfrm>
          <a:off x="2301085" y="3158799"/>
          <a:ext cx="141714" cy="434590"/>
        </a:xfrm>
        <a:custGeom>
          <a:avLst/>
          <a:gdLst/>
          <a:ahLst/>
          <a:cxnLst/>
          <a:rect l="0" t="0" r="0" b="0"/>
          <a:pathLst>
            <a:path>
              <a:moveTo>
                <a:pt x="0" y="0"/>
              </a:moveTo>
              <a:lnTo>
                <a:pt x="0" y="434590"/>
              </a:lnTo>
              <a:lnTo>
                <a:pt x="141714" y="434590"/>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9FA5C17-F855-4B14-8D49-EE71CD90D7C4}">
      <dsp:nvSpPr>
        <dsp:cNvPr id="0" name=""/>
        <dsp:cNvSpPr/>
      </dsp:nvSpPr>
      <dsp:spPr>
        <a:xfrm>
          <a:off x="2107409" y="2488018"/>
          <a:ext cx="571581" cy="198400"/>
        </a:xfrm>
        <a:custGeom>
          <a:avLst/>
          <a:gdLst/>
          <a:ahLst/>
          <a:cxnLst/>
          <a:rect l="0" t="0" r="0" b="0"/>
          <a:pathLst>
            <a:path>
              <a:moveTo>
                <a:pt x="0" y="0"/>
              </a:moveTo>
              <a:lnTo>
                <a:pt x="0" y="99200"/>
              </a:lnTo>
              <a:lnTo>
                <a:pt x="571581" y="99200"/>
              </a:lnTo>
              <a:lnTo>
                <a:pt x="571581" y="198400"/>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EF23EC9-3290-4037-9D32-30DE074CEA01}">
      <dsp:nvSpPr>
        <dsp:cNvPr id="0" name=""/>
        <dsp:cNvSpPr/>
      </dsp:nvSpPr>
      <dsp:spPr>
        <a:xfrm>
          <a:off x="1535828" y="2488018"/>
          <a:ext cx="571581" cy="198400"/>
        </a:xfrm>
        <a:custGeom>
          <a:avLst/>
          <a:gdLst/>
          <a:ahLst/>
          <a:cxnLst/>
          <a:rect l="0" t="0" r="0" b="0"/>
          <a:pathLst>
            <a:path>
              <a:moveTo>
                <a:pt x="571581" y="0"/>
              </a:moveTo>
              <a:lnTo>
                <a:pt x="571581" y="99200"/>
              </a:lnTo>
              <a:lnTo>
                <a:pt x="0" y="99200"/>
              </a:lnTo>
              <a:lnTo>
                <a:pt x="0" y="198400"/>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283D29B-93D0-489E-A9F9-EE8390AC7E73}">
      <dsp:nvSpPr>
        <dsp:cNvPr id="0" name=""/>
        <dsp:cNvSpPr/>
      </dsp:nvSpPr>
      <dsp:spPr>
        <a:xfrm>
          <a:off x="2061689" y="1817237"/>
          <a:ext cx="91440" cy="198400"/>
        </a:xfrm>
        <a:custGeom>
          <a:avLst/>
          <a:gdLst/>
          <a:ahLst/>
          <a:cxnLst/>
          <a:rect l="0" t="0" r="0" b="0"/>
          <a:pathLst>
            <a:path>
              <a:moveTo>
                <a:pt x="45720" y="0"/>
              </a:moveTo>
              <a:lnTo>
                <a:pt x="45720" y="198400"/>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5402D07-6F7D-4860-8FEC-2195C0384E47}">
      <dsp:nvSpPr>
        <dsp:cNvPr id="0" name=""/>
        <dsp:cNvSpPr/>
      </dsp:nvSpPr>
      <dsp:spPr>
        <a:xfrm>
          <a:off x="2107409" y="1146456"/>
          <a:ext cx="2286324" cy="198400"/>
        </a:xfrm>
        <a:custGeom>
          <a:avLst/>
          <a:gdLst/>
          <a:ahLst/>
          <a:cxnLst/>
          <a:rect l="0" t="0" r="0" b="0"/>
          <a:pathLst>
            <a:path>
              <a:moveTo>
                <a:pt x="2286324" y="0"/>
              </a:moveTo>
              <a:lnTo>
                <a:pt x="2286324" y="99200"/>
              </a:lnTo>
              <a:lnTo>
                <a:pt x="0" y="99200"/>
              </a:lnTo>
              <a:lnTo>
                <a:pt x="0" y="198400"/>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8851ACB-F64A-4816-A4F7-C65BA38FDD79}">
      <dsp:nvSpPr>
        <dsp:cNvPr id="0" name=""/>
        <dsp:cNvSpPr/>
      </dsp:nvSpPr>
      <dsp:spPr>
        <a:xfrm>
          <a:off x="4393734" y="475675"/>
          <a:ext cx="571581" cy="198400"/>
        </a:xfrm>
        <a:custGeom>
          <a:avLst/>
          <a:gdLst/>
          <a:ahLst/>
          <a:cxnLst/>
          <a:rect l="0" t="0" r="0" b="0"/>
          <a:pathLst>
            <a:path>
              <a:moveTo>
                <a:pt x="571581" y="0"/>
              </a:moveTo>
              <a:lnTo>
                <a:pt x="571581" y="99200"/>
              </a:lnTo>
              <a:lnTo>
                <a:pt x="0" y="99200"/>
              </a:lnTo>
              <a:lnTo>
                <a:pt x="0" y="198400"/>
              </a:lnTo>
            </a:path>
          </a:pathLst>
        </a:custGeom>
        <a:noFill/>
        <a:ln w="25400" cap="flat" cmpd="sng" algn="ctr">
          <a:solidFill>
            <a:schemeClr val="tx1"/>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FDCF21F-2EB2-47BC-B9D2-B812D4830030}">
      <dsp:nvSpPr>
        <dsp:cNvPr id="0" name=""/>
        <dsp:cNvSpPr/>
      </dsp:nvSpPr>
      <dsp:spPr>
        <a:xfrm>
          <a:off x="4492934" y="3293"/>
          <a:ext cx="944762" cy="472381"/>
        </a:xfrm>
        <a:prstGeom prst="rect">
          <a:avLst/>
        </a:prstGeom>
        <a:solidFill>
          <a:srgbClr val="00364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pt-BR" sz="1100" b="0" kern="1200" dirty="0">
              <a:latin typeface="Univers Condensed Light"/>
              <a:ea typeface="+mn-ea"/>
              <a:cs typeface="+mn-cs"/>
            </a:rPr>
            <a:t>ASSEMBLÉIA GERAL DE ASSOCIADOS</a:t>
          </a:r>
        </a:p>
      </dsp:txBody>
      <dsp:txXfrm>
        <a:off x="4492934" y="3293"/>
        <a:ext cx="944762" cy="472381"/>
      </dsp:txXfrm>
    </dsp:sp>
    <dsp:sp modelId="{8C3A2AA7-FC51-4707-8758-B7FEC5F9E3A0}">
      <dsp:nvSpPr>
        <dsp:cNvPr id="0" name=""/>
        <dsp:cNvSpPr/>
      </dsp:nvSpPr>
      <dsp:spPr>
        <a:xfrm>
          <a:off x="3921352" y="674075"/>
          <a:ext cx="944762" cy="472381"/>
        </a:xfrm>
        <a:prstGeom prst="rect">
          <a:avLst/>
        </a:prstGeom>
        <a:solidFill>
          <a:srgbClr val="003641"/>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CONSELHO DE ADMINISTRAÇÃO</a:t>
          </a:r>
          <a:endParaRPr lang="pt-BR" sz="800" b="0" kern="1200" dirty="0">
            <a:latin typeface="Univers Condensed Light"/>
            <a:ea typeface="+mn-ea"/>
            <a:cs typeface="+mn-cs"/>
          </a:endParaRPr>
        </a:p>
      </dsp:txBody>
      <dsp:txXfrm>
        <a:off x="3921352" y="674075"/>
        <a:ext cx="944762" cy="472381"/>
      </dsp:txXfrm>
    </dsp:sp>
    <dsp:sp modelId="{E4358C90-13BC-4969-BCDD-DE2006FF6088}">
      <dsp:nvSpPr>
        <dsp:cNvPr id="0" name=""/>
        <dsp:cNvSpPr/>
      </dsp:nvSpPr>
      <dsp:spPr>
        <a:xfrm>
          <a:off x="1635028" y="1344856"/>
          <a:ext cx="944762" cy="472381"/>
        </a:xfrm>
        <a:prstGeom prst="rect">
          <a:avLst/>
        </a:prstGeom>
        <a:solidFill>
          <a:srgbClr val="49479D"/>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DIRETORIA DE NEGÓCIOS</a:t>
          </a:r>
          <a:endParaRPr lang="en-US" sz="800" b="0" kern="1200" dirty="0">
            <a:latin typeface="Calibri"/>
            <a:ea typeface="Calibri"/>
            <a:cs typeface="Calibri"/>
          </a:endParaRPr>
        </a:p>
      </dsp:txBody>
      <dsp:txXfrm>
        <a:off x="1635028" y="1344856"/>
        <a:ext cx="944762" cy="472381"/>
      </dsp:txXfrm>
    </dsp:sp>
    <dsp:sp modelId="{E2656CB6-5F4B-4A05-836A-F079B07E0D62}">
      <dsp:nvSpPr>
        <dsp:cNvPr id="0" name=""/>
        <dsp:cNvSpPr/>
      </dsp:nvSpPr>
      <dsp:spPr>
        <a:xfrm>
          <a:off x="1635028" y="2015637"/>
          <a:ext cx="944762" cy="472381"/>
        </a:xfrm>
        <a:prstGeom prst="rect">
          <a:avLst/>
        </a:prstGeom>
        <a:solidFill>
          <a:srgbClr val="C9D200"/>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GERÊNCIA DE ESTRATÉGIA DE NEGÓCIOS</a:t>
          </a:r>
        </a:p>
      </dsp:txBody>
      <dsp:txXfrm>
        <a:off x="1635028" y="2015637"/>
        <a:ext cx="944762" cy="472381"/>
      </dsp:txXfrm>
    </dsp:sp>
    <dsp:sp modelId="{9338875C-0625-47FB-990F-40648E41F053}">
      <dsp:nvSpPr>
        <dsp:cNvPr id="0" name=""/>
        <dsp:cNvSpPr/>
      </dsp:nvSpPr>
      <dsp:spPr>
        <a:xfrm>
          <a:off x="1063447" y="2686418"/>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ESTRATÉGIA DE NEGÓCIOS  (PRODUTOS E SERVIÇOS)</a:t>
          </a:r>
        </a:p>
      </dsp:txBody>
      <dsp:txXfrm>
        <a:off x="1063447" y="2686418"/>
        <a:ext cx="944762" cy="472381"/>
      </dsp:txXfrm>
    </dsp:sp>
    <dsp:sp modelId="{DB8AC1A8-15EC-4D50-9895-88712CE7A38F}">
      <dsp:nvSpPr>
        <dsp:cNvPr id="0" name=""/>
        <dsp:cNvSpPr/>
      </dsp:nvSpPr>
      <dsp:spPr>
        <a:xfrm>
          <a:off x="2206609" y="2686418"/>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GERÊNCIA DE AGÊNCIA</a:t>
          </a:r>
        </a:p>
      </dsp:txBody>
      <dsp:txXfrm>
        <a:off x="2206609" y="2686418"/>
        <a:ext cx="944762" cy="472381"/>
      </dsp:txXfrm>
    </dsp:sp>
    <dsp:sp modelId="{854DECD9-FE18-45FD-8EC1-433F8AEB2BA3}">
      <dsp:nvSpPr>
        <dsp:cNvPr id="0" name=""/>
        <dsp:cNvSpPr/>
      </dsp:nvSpPr>
      <dsp:spPr>
        <a:xfrm>
          <a:off x="2442799" y="3357200"/>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pt-BR" sz="800" b="0" kern="1200" dirty="0">
              <a:latin typeface="Calibri"/>
              <a:ea typeface="Calibri"/>
              <a:cs typeface="Calibri"/>
            </a:rPr>
            <a:t>TESOURARIA</a:t>
          </a:r>
        </a:p>
      </dsp:txBody>
      <dsp:txXfrm>
        <a:off x="2442799" y="3357200"/>
        <a:ext cx="944762" cy="472381"/>
      </dsp:txXfrm>
    </dsp:sp>
    <dsp:sp modelId="{E4D70E68-9C55-417F-A4A9-DE9F70A049FF}">
      <dsp:nvSpPr>
        <dsp:cNvPr id="0" name=""/>
        <dsp:cNvSpPr/>
      </dsp:nvSpPr>
      <dsp:spPr>
        <a:xfrm>
          <a:off x="2442799" y="4027981"/>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pt-BR" sz="800" b="0" kern="1200" dirty="0">
              <a:latin typeface="Calibri"/>
              <a:ea typeface="Calibri"/>
              <a:cs typeface="Calibri"/>
            </a:rPr>
            <a:t>ATENDIMENTO</a:t>
          </a:r>
        </a:p>
      </dsp:txBody>
      <dsp:txXfrm>
        <a:off x="2442799" y="4027981"/>
        <a:ext cx="944762" cy="472381"/>
      </dsp:txXfrm>
    </dsp:sp>
    <dsp:sp modelId="{D2CA7B9F-CC42-42F1-9318-612503DF6F0F}">
      <dsp:nvSpPr>
        <dsp:cNvPr id="0" name=""/>
        <dsp:cNvSpPr/>
      </dsp:nvSpPr>
      <dsp:spPr>
        <a:xfrm>
          <a:off x="2442799" y="4698762"/>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GERÊNCIA DE RELACIONAMENTO</a:t>
          </a:r>
        </a:p>
      </dsp:txBody>
      <dsp:txXfrm>
        <a:off x="2442799" y="4698762"/>
        <a:ext cx="944762" cy="472381"/>
      </dsp:txXfrm>
    </dsp:sp>
    <dsp:sp modelId="{3072D7CE-19FF-4537-96B9-1EBCC227F829}">
      <dsp:nvSpPr>
        <dsp:cNvPr id="0" name=""/>
        <dsp:cNvSpPr/>
      </dsp:nvSpPr>
      <dsp:spPr>
        <a:xfrm>
          <a:off x="2442799" y="5369543"/>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pt-BR" sz="800" b="0" kern="1200" dirty="0">
              <a:latin typeface="Calibri"/>
              <a:ea typeface="Calibri"/>
              <a:cs typeface="Calibri"/>
            </a:rPr>
            <a:t>RELACIONAMENTO</a:t>
          </a:r>
        </a:p>
      </dsp:txBody>
      <dsp:txXfrm>
        <a:off x="2442799" y="5369543"/>
        <a:ext cx="944762" cy="472381"/>
      </dsp:txXfrm>
    </dsp:sp>
    <dsp:sp modelId="{71FCFB83-20F4-4D9D-95AB-114344DF8FDE}">
      <dsp:nvSpPr>
        <dsp:cNvPr id="0" name=""/>
        <dsp:cNvSpPr/>
      </dsp:nvSpPr>
      <dsp:spPr>
        <a:xfrm>
          <a:off x="2433588" y="6012685"/>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CAIXA</a:t>
          </a:r>
        </a:p>
      </dsp:txBody>
      <dsp:txXfrm>
        <a:off x="2433588" y="6012685"/>
        <a:ext cx="944762" cy="472381"/>
      </dsp:txXfrm>
    </dsp:sp>
    <dsp:sp modelId="{2EF9BCB7-C166-4290-BA90-B431B17223A3}">
      <dsp:nvSpPr>
        <dsp:cNvPr id="0" name=""/>
        <dsp:cNvSpPr/>
      </dsp:nvSpPr>
      <dsp:spPr>
        <a:xfrm>
          <a:off x="3512752" y="1349150"/>
          <a:ext cx="944762" cy="472381"/>
        </a:xfrm>
        <a:prstGeom prst="rect">
          <a:avLst/>
        </a:prstGeom>
        <a:solidFill>
          <a:srgbClr val="49479D"/>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DIRETORIA DE GESTÃO DE RISCOS</a:t>
          </a:r>
        </a:p>
      </dsp:txBody>
      <dsp:txXfrm>
        <a:off x="3512752" y="1349150"/>
        <a:ext cx="944762" cy="472381"/>
      </dsp:txXfrm>
    </dsp:sp>
    <dsp:sp modelId="{FBB76965-DE6F-4EB1-9C6D-DC655DA05E5F}">
      <dsp:nvSpPr>
        <dsp:cNvPr id="0" name=""/>
        <dsp:cNvSpPr/>
      </dsp:nvSpPr>
      <dsp:spPr>
        <a:xfrm>
          <a:off x="3689489" y="2006492"/>
          <a:ext cx="944762" cy="472381"/>
        </a:xfrm>
        <a:prstGeom prst="rect">
          <a:avLst/>
        </a:prstGeom>
        <a:solidFill>
          <a:srgbClr val="C9D200"/>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RISCOS E CONTROLES</a:t>
          </a:r>
        </a:p>
      </dsp:txBody>
      <dsp:txXfrm>
        <a:off x="3689489" y="2006492"/>
        <a:ext cx="944762" cy="472381"/>
      </dsp:txXfrm>
    </dsp:sp>
    <dsp:sp modelId="{1AFAF6F4-F347-4864-924C-71C53ACC5455}">
      <dsp:nvSpPr>
        <dsp:cNvPr id="0" name=""/>
        <dsp:cNvSpPr/>
      </dsp:nvSpPr>
      <dsp:spPr>
        <a:xfrm>
          <a:off x="3689489" y="2686418"/>
          <a:ext cx="944762" cy="472381"/>
        </a:xfrm>
        <a:prstGeom prst="rect">
          <a:avLst/>
        </a:prstGeom>
        <a:solidFill>
          <a:srgbClr val="C9D200"/>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a:latin typeface="Calibri"/>
              <a:ea typeface="Calibri"/>
              <a:cs typeface="Calibri"/>
            </a:rPr>
            <a:t>TECNOLOGIA DA INFORMAÇÃO</a:t>
          </a:r>
          <a:endParaRPr lang="pt-BR" sz="800" b="0" kern="1200" dirty="0">
            <a:latin typeface="Calibri"/>
            <a:ea typeface="Calibri"/>
            <a:cs typeface="Calibri"/>
          </a:endParaRPr>
        </a:p>
      </dsp:txBody>
      <dsp:txXfrm>
        <a:off x="3689489" y="2686418"/>
        <a:ext cx="944762" cy="472381"/>
      </dsp:txXfrm>
    </dsp:sp>
    <dsp:sp modelId="{78A04E74-A655-47C2-AA88-2EF53250C32A}">
      <dsp:nvSpPr>
        <dsp:cNvPr id="0" name=""/>
        <dsp:cNvSpPr/>
      </dsp:nvSpPr>
      <dsp:spPr>
        <a:xfrm>
          <a:off x="7238526" y="1347308"/>
          <a:ext cx="944762" cy="472381"/>
        </a:xfrm>
        <a:prstGeom prst="rect">
          <a:avLst/>
        </a:prstGeom>
        <a:solidFill>
          <a:srgbClr val="49479D"/>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pt-BR" sz="800" b="0" kern="1200" dirty="0">
              <a:latin typeface="Calibri"/>
              <a:ea typeface="Calibri"/>
              <a:cs typeface="Calibri"/>
            </a:rPr>
            <a:t>DIRETORIA ADMINISTRATIVA</a:t>
          </a:r>
          <a:endParaRPr lang="pt-BR" sz="800" b="0" kern="1200" dirty="0">
            <a:latin typeface="Univers Condensed Light"/>
            <a:ea typeface="+mn-ea"/>
            <a:cs typeface="+mn-cs"/>
          </a:endParaRPr>
        </a:p>
      </dsp:txBody>
      <dsp:txXfrm>
        <a:off x="7238526" y="1347308"/>
        <a:ext cx="944762" cy="472381"/>
      </dsp:txXfrm>
    </dsp:sp>
    <dsp:sp modelId="{BE6BB465-A9E8-437C-A09C-AAB07C012C37}">
      <dsp:nvSpPr>
        <dsp:cNvPr id="0" name=""/>
        <dsp:cNvSpPr/>
      </dsp:nvSpPr>
      <dsp:spPr>
        <a:xfrm>
          <a:off x="5261025" y="1994163"/>
          <a:ext cx="944762" cy="472381"/>
        </a:xfrm>
        <a:prstGeom prst="rect">
          <a:avLst/>
        </a:prstGeom>
        <a:solidFill>
          <a:srgbClr val="C9D200"/>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ADMINISTRAÇÃO DE PESSOAL</a:t>
          </a:r>
        </a:p>
      </dsp:txBody>
      <dsp:txXfrm>
        <a:off x="5261025" y="1994163"/>
        <a:ext cx="944762" cy="472381"/>
      </dsp:txXfrm>
    </dsp:sp>
    <dsp:sp modelId="{C4BED830-0DCC-4BB5-B4EF-59EB845BE522}">
      <dsp:nvSpPr>
        <dsp:cNvPr id="0" name=""/>
        <dsp:cNvSpPr/>
      </dsp:nvSpPr>
      <dsp:spPr>
        <a:xfrm>
          <a:off x="6511352" y="1991730"/>
          <a:ext cx="944762" cy="472381"/>
        </a:xfrm>
        <a:prstGeom prst="rect">
          <a:avLst/>
        </a:prstGeom>
        <a:solidFill>
          <a:srgbClr val="C9D200"/>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GESTÃO DE PESSOAS</a:t>
          </a:r>
        </a:p>
      </dsp:txBody>
      <dsp:txXfrm>
        <a:off x="6511352" y="1991730"/>
        <a:ext cx="944762" cy="472381"/>
      </dsp:txXfrm>
    </dsp:sp>
    <dsp:sp modelId="{4B8F0675-18E2-4822-BFB5-4F4E662E181B}">
      <dsp:nvSpPr>
        <dsp:cNvPr id="0" name=""/>
        <dsp:cNvSpPr/>
      </dsp:nvSpPr>
      <dsp:spPr>
        <a:xfrm>
          <a:off x="7711946" y="1987828"/>
          <a:ext cx="944762" cy="472381"/>
        </a:xfrm>
        <a:prstGeom prst="rect">
          <a:avLst/>
        </a:prstGeom>
        <a:solidFill>
          <a:srgbClr val="C9D200"/>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GERÊNCIA DE CRÉDITO</a:t>
          </a:r>
        </a:p>
      </dsp:txBody>
      <dsp:txXfrm>
        <a:off x="7711946" y="1987828"/>
        <a:ext cx="944762" cy="472381"/>
      </dsp:txXfrm>
    </dsp:sp>
    <dsp:sp modelId="{C198ECE3-7A9A-4B8A-9166-27D25EB03891}">
      <dsp:nvSpPr>
        <dsp:cNvPr id="0" name=""/>
        <dsp:cNvSpPr/>
      </dsp:nvSpPr>
      <dsp:spPr>
        <a:xfrm>
          <a:off x="6603967" y="2613955"/>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pt-BR" sz="800" b="0" kern="1200" dirty="0">
              <a:latin typeface="Calibri"/>
              <a:ea typeface="Calibri"/>
              <a:cs typeface="Calibri"/>
            </a:rPr>
            <a:t>CADASTRO</a:t>
          </a:r>
        </a:p>
      </dsp:txBody>
      <dsp:txXfrm>
        <a:off x="6603967" y="2613955"/>
        <a:ext cx="944762" cy="472381"/>
      </dsp:txXfrm>
    </dsp:sp>
    <dsp:sp modelId="{68F28517-4E3A-4FF4-8A13-5AAFE23BA636}">
      <dsp:nvSpPr>
        <dsp:cNvPr id="0" name=""/>
        <dsp:cNvSpPr/>
      </dsp:nvSpPr>
      <dsp:spPr>
        <a:xfrm>
          <a:off x="6621285" y="3229184"/>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CRÉDITO (ESTRUTURAÇÃO)</a:t>
          </a:r>
        </a:p>
      </dsp:txBody>
      <dsp:txXfrm>
        <a:off x="6621285" y="3229184"/>
        <a:ext cx="944762" cy="472381"/>
      </dsp:txXfrm>
    </dsp:sp>
    <dsp:sp modelId="{7ABA70A5-8E16-40D1-9957-7E9F7D2DC66A}">
      <dsp:nvSpPr>
        <dsp:cNvPr id="0" name=""/>
        <dsp:cNvSpPr/>
      </dsp:nvSpPr>
      <dsp:spPr>
        <a:xfrm>
          <a:off x="6622248" y="3826813"/>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CRÉDITO (FORMALIZAÇÃO)</a:t>
          </a:r>
        </a:p>
      </dsp:txBody>
      <dsp:txXfrm>
        <a:off x="6622248" y="3826813"/>
        <a:ext cx="944762" cy="472381"/>
      </dsp:txXfrm>
    </dsp:sp>
    <dsp:sp modelId="{B2AB8DAE-56E2-4500-B1CF-3359613B89E4}">
      <dsp:nvSpPr>
        <dsp:cNvPr id="0" name=""/>
        <dsp:cNvSpPr/>
      </dsp:nvSpPr>
      <dsp:spPr>
        <a:xfrm>
          <a:off x="6622239" y="4488448"/>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COBRANÇA RECUPERAÇÃO DE CRÉDITO</a:t>
          </a:r>
        </a:p>
      </dsp:txBody>
      <dsp:txXfrm>
        <a:off x="6622239" y="4488448"/>
        <a:ext cx="944762" cy="472381"/>
      </dsp:txXfrm>
    </dsp:sp>
    <dsp:sp modelId="{0A5454C6-AEAB-4769-8101-87A3AF926349}">
      <dsp:nvSpPr>
        <dsp:cNvPr id="0" name=""/>
        <dsp:cNvSpPr/>
      </dsp:nvSpPr>
      <dsp:spPr>
        <a:xfrm>
          <a:off x="9010560" y="1987828"/>
          <a:ext cx="944762" cy="472381"/>
        </a:xfrm>
        <a:prstGeom prst="rect">
          <a:avLst/>
        </a:prstGeom>
        <a:solidFill>
          <a:srgbClr val="C9D200"/>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GERÊNCIA ADMINISTRATIVA</a:t>
          </a:r>
        </a:p>
      </dsp:txBody>
      <dsp:txXfrm>
        <a:off x="9010560" y="1987828"/>
        <a:ext cx="944762" cy="472381"/>
      </dsp:txXfrm>
    </dsp:sp>
    <dsp:sp modelId="{D02E64F6-DB16-4FB1-9217-36BEEEF6B25D}">
      <dsp:nvSpPr>
        <dsp:cNvPr id="0" name=""/>
        <dsp:cNvSpPr/>
      </dsp:nvSpPr>
      <dsp:spPr>
        <a:xfrm>
          <a:off x="9222058" y="2603804"/>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pt-BR" sz="800" b="0" kern="1200" dirty="0">
              <a:latin typeface="Calibri"/>
              <a:ea typeface="Calibri"/>
              <a:cs typeface="Calibri"/>
            </a:rPr>
            <a:t>FINANCEIRO</a:t>
          </a:r>
        </a:p>
      </dsp:txBody>
      <dsp:txXfrm>
        <a:off x="9222058" y="2603804"/>
        <a:ext cx="944762" cy="472381"/>
      </dsp:txXfrm>
    </dsp:sp>
    <dsp:sp modelId="{3439484F-99BB-4C82-8A35-799A2517D138}">
      <dsp:nvSpPr>
        <dsp:cNvPr id="0" name=""/>
        <dsp:cNvSpPr/>
      </dsp:nvSpPr>
      <dsp:spPr>
        <a:xfrm>
          <a:off x="9222058" y="3320623"/>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CONTAS A PAGAR</a:t>
          </a:r>
        </a:p>
      </dsp:txBody>
      <dsp:txXfrm>
        <a:off x="9222058" y="3320623"/>
        <a:ext cx="944762" cy="472381"/>
      </dsp:txXfrm>
    </dsp:sp>
    <dsp:sp modelId="{E8FBE25F-AAC1-4F98-B794-31DD109A9DBE}">
      <dsp:nvSpPr>
        <dsp:cNvPr id="0" name=""/>
        <dsp:cNvSpPr/>
      </dsp:nvSpPr>
      <dsp:spPr>
        <a:xfrm>
          <a:off x="9222058" y="3991404"/>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TESOURARIA E COMPENSAÇÃO</a:t>
          </a:r>
        </a:p>
      </dsp:txBody>
      <dsp:txXfrm>
        <a:off x="9222058" y="3991404"/>
        <a:ext cx="944762" cy="472381"/>
      </dsp:txXfrm>
    </dsp:sp>
    <dsp:sp modelId="{FAD7AEF0-F46D-4329-99B3-112743F477B7}">
      <dsp:nvSpPr>
        <dsp:cNvPr id="0" name=""/>
        <dsp:cNvSpPr/>
      </dsp:nvSpPr>
      <dsp:spPr>
        <a:xfrm>
          <a:off x="9222058" y="4689617"/>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pt-BR" sz="800" b="0" kern="1200" dirty="0">
              <a:latin typeface="Calibri"/>
              <a:ea typeface="Calibri"/>
              <a:cs typeface="Calibri"/>
            </a:rPr>
            <a:t>CONTABILIDADE E TRIBUTÁRIO</a:t>
          </a:r>
        </a:p>
      </dsp:txBody>
      <dsp:txXfrm>
        <a:off x="9222058" y="4689617"/>
        <a:ext cx="944762" cy="472381"/>
      </dsp:txXfrm>
    </dsp:sp>
    <dsp:sp modelId="{99D4DBA6-7B97-4FD8-A571-AB6800C4E5DB}">
      <dsp:nvSpPr>
        <dsp:cNvPr id="0" name=""/>
        <dsp:cNvSpPr/>
      </dsp:nvSpPr>
      <dsp:spPr>
        <a:xfrm>
          <a:off x="9222058" y="5352160"/>
          <a:ext cx="944762" cy="472381"/>
        </a:xfrm>
        <a:prstGeom prst="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pt-BR" sz="800" b="0" kern="1200" dirty="0">
              <a:latin typeface="Calibri"/>
              <a:ea typeface="Calibri"/>
              <a:cs typeface="Calibri"/>
            </a:rPr>
            <a:t>ADMINISTRATIVO</a:t>
          </a:r>
        </a:p>
      </dsp:txBody>
      <dsp:txXfrm>
        <a:off x="9222058" y="5352160"/>
        <a:ext cx="944762" cy="472381"/>
      </dsp:txXfrm>
    </dsp:sp>
    <dsp:sp modelId="{95728BFB-B226-46A8-B7E9-28BD8A594784}">
      <dsp:nvSpPr>
        <dsp:cNvPr id="0" name=""/>
        <dsp:cNvSpPr/>
      </dsp:nvSpPr>
      <dsp:spPr>
        <a:xfrm>
          <a:off x="5064515" y="674075"/>
          <a:ext cx="944762" cy="472381"/>
        </a:xfrm>
        <a:prstGeom prst="rect">
          <a:avLst/>
        </a:prstGeom>
        <a:solidFill>
          <a:srgbClr val="003641"/>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pt-BR" sz="800" b="0" kern="1200" dirty="0">
              <a:latin typeface="Univers Condensed Light"/>
              <a:ea typeface="+mn-ea"/>
              <a:cs typeface="+mn-cs"/>
            </a:rPr>
            <a:t> CONSELHO FISCAL</a:t>
          </a:r>
        </a:p>
      </dsp:txBody>
      <dsp:txXfrm>
        <a:off x="5064515" y="674075"/>
        <a:ext cx="944762" cy="47238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4AFD0-EC5D-4372-B325-9D620D5D652D}" type="datetimeFigureOut">
              <a:rPr lang="pt-BR" smtClean="0"/>
              <a:t>18/03/2026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4EB99-5822-419B-993D-EC90C9E428FA}" type="slidenum">
              <a:rPr lang="pt-BR" smtClean="0"/>
              <a:t>‹nº›</a:t>
            </a:fld>
            <a:endParaRPr lang="pt-BR"/>
          </a:p>
        </p:txBody>
      </p:sp>
    </p:spTree>
    <p:extLst>
      <p:ext uri="{BB962C8B-B14F-4D97-AF65-F5344CB8AC3E}">
        <p14:creationId xmlns:p14="http://schemas.microsoft.com/office/powerpoint/2010/main" val="3172634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72cb4cdad5_2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25" name="Google Shape;425;g372cb4cdad5_2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D4EB99-5822-419B-993D-EC90C9E428FA}" type="slidenum">
              <a:rPr lang="pt-BR" smtClean="0"/>
              <a:t>5</a:t>
            </a:fld>
            <a:endParaRPr lang="pt-BR"/>
          </a:p>
        </p:txBody>
      </p:sp>
    </p:spTree>
    <p:extLst>
      <p:ext uri="{BB962C8B-B14F-4D97-AF65-F5344CB8AC3E}">
        <p14:creationId xmlns:p14="http://schemas.microsoft.com/office/powerpoint/2010/main" val="214326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A8FFB-A37D-E17A-490F-E8DCCB0A218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951A758-E686-7A1D-BE39-1870B5270A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329999-6378-2FE6-D948-FD629CDDF59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8F33169-B3E1-A72C-72B1-060D5729AE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C6190-4FF9-CC42-A663-574FA22A3846}"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912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DAAE8-395E-5B0B-8E7A-8E7C3B888C5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00509A6-C968-F682-4C41-52EB70A26D7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F972042-74DA-6510-B88D-B581694FCD0D}"/>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04A7412D-F1C1-9DDC-10F4-25CAFC262C05}"/>
              </a:ext>
            </a:extLst>
          </p:cNvPr>
          <p:cNvSpPr>
            <a:spLocks noGrp="1"/>
          </p:cNvSpPr>
          <p:nvPr>
            <p:ph type="sldNum" sz="quarter" idx="5"/>
          </p:nvPr>
        </p:nvSpPr>
        <p:spPr/>
        <p:txBody>
          <a:bodyPr/>
          <a:lstStyle/>
          <a:p>
            <a:fld id="{DCE157EA-B993-4355-B0D3-5DA5DC66A113}" type="slidenum">
              <a:rPr lang="pt-BR" smtClean="0"/>
              <a:t>13</a:t>
            </a:fld>
            <a:endParaRPr lang="pt-BR"/>
          </a:p>
        </p:txBody>
      </p:sp>
    </p:spTree>
    <p:extLst>
      <p:ext uri="{BB962C8B-B14F-4D97-AF65-F5344CB8AC3E}">
        <p14:creationId xmlns:p14="http://schemas.microsoft.com/office/powerpoint/2010/main" val="1370726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29531-0D74-5D5B-5F03-4C755A4BADB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B2E7084-AEFD-E032-CF86-5FC377AD9F1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07E4D5C-1DEE-EB54-8A20-EB73D049742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A8EFA0F3-A6F5-DC74-DD89-2C3A9D0AD1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C6190-4FF9-CC42-A663-574FA22A3846}"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607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ED065-2200-682E-E84B-6C65C7B233F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2ADB456-2463-2A21-DC12-3E273BAFA85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7EF653D-C57E-2EE1-5B53-A7420FF04BE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BAFF36B-234D-A2CE-C4B8-553E735525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C6190-4FF9-CC42-A663-574FA22A3846}"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120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A44179C-1279-7942-84FE-B9491309146D}" type="slidenum">
              <a:rPr lang="pt-BR" smtClean="0"/>
              <a:t>16</a:t>
            </a:fld>
            <a:endParaRPr lang="pt-BR"/>
          </a:p>
        </p:txBody>
      </p:sp>
    </p:spTree>
    <p:extLst>
      <p:ext uri="{BB962C8B-B14F-4D97-AF65-F5344CB8AC3E}">
        <p14:creationId xmlns:p14="http://schemas.microsoft.com/office/powerpoint/2010/main" val="211354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ADFC5-ED8A-B127-4328-5BD06C9F9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F075E-C0AD-11E6-4E1A-AAAB40DDED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7944E-E4F6-D3D6-FBFB-D35080D656E8}"/>
              </a:ext>
            </a:extLst>
          </p:cNvPr>
          <p:cNvSpPr>
            <a:spLocks noGrp="1"/>
          </p:cNvSpPr>
          <p:nvPr>
            <p:ph type="body" idx="1"/>
          </p:nvPr>
        </p:nvSpPr>
        <p:spPr/>
        <p:txBody>
          <a:bodyPr/>
          <a:lstStyle/>
          <a:p>
            <a:endParaRPr lang="pt-BR"/>
          </a:p>
        </p:txBody>
      </p:sp>
      <p:sp>
        <p:nvSpPr>
          <p:cNvPr id="4" name="Slide Number Placeholder 3">
            <a:extLst>
              <a:ext uri="{FF2B5EF4-FFF2-40B4-BE49-F238E27FC236}">
                <a16:creationId xmlns:a16="http://schemas.microsoft.com/office/drawing/2014/main" id="{C1080CCA-937E-1073-7647-70B0BD11608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B2054A-8DF4-624D-9ECA-AB5D8B12A32B}" type="slidenum">
              <a:rPr kumimoji="0" lang="en-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7443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89EF2-66DC-82BE-11CE-CFBBC9B422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D3DF0-9059-2938-EEC5-EC6D9271C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B911F8-D20C-CD4C-ED3E-1139DD78FC0A}"/>
              </a:ext>
            </a:extLst>
          </p:cNvPr>
          <p:cNvSpPr>
            <a:spLocks noGrp="1"/>
          </p:cNvSpPr>
          <p:nvPr>
            <p:ph type="body" idx="1"/>
          </p:nvPr>
        </p:nvSpPr>
        <p:spPr/>
        <p:txBody>
          <a:bodyPr/>
          <a:lstStyle/>
          <a:p>
            <a:endParaRPr lang="pt-BR"/>
          </a:p>
        </p:txBody>
      </p:sp>
      <p:sp>
        <p:nvSpPr>
          <p:cNvPr id="4" name="Slide Number Placeholder 3">
            <a:extLst>
              <a:ext uri="{FF2B5EF4-FFF2-40B4-BE49-F238E27FC236}">
                <a16:creationId xmlns:a16="http://schemas.microsoft.com/office/drawing/2014/main" id="{603111D6-B0D7-267A-25D9-254E60354A1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B2054A-8DF4-624D-9ECA-AB5D8B12A32B}" type="slidenum">
              <a:rPr kumimoji="0" lang="en-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1120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277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16108186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78_Master">
    <p:spTree>
      <p:nvGrpSpPr>
        <p:cNvPr id="1" name=""/>
        <p:cNvGrpSpPr/>
        <p:nvPr/>
      </p:nvGrpSpPr>
      <p:grpSpPr>
        <a:xfrm>
          <a:off x="0" y="0"/>
          <a:ext cx="0" cy="0"/>
          <a:chOff x="0" y="0"/>
          <a:chExt cx="0" cy="0"/>
        </a:xfrm>
      </p:grpSpPr>
      <p:sp>
        <p:nvSpPr>
          <p:cNvPr id="1623" name="Insert Picture Here 2018 Darker.png"/>
          <p:cNvSpPr>
            <a:spLocks noGrp="1"/>
          </p:cNvSpPr>
          <p:nvPr>
            <p:ph type="pic" idx="21"/>
          </p:nvPr>
        </p:nvSpPr>
        <p:spPr>
          <a:xfrm>
            <a:off x="-3151959" y="-1"/>
            <a:ext cx="12192001" cy="6858001"/>
          </a:xfrm>
          <a:prstGeom prst="rect">
            <a:avLst/>
          </a:prstGeom>
        </p:spPr>
        <p:txBody>
          <a:bodyPr lIns="91439" tIns="45719" rIns="91439" bIns="45719">
            <a:noAutofit/>
          </a:bodyPr>
          <a:lstStyle/>
          <a:p>
            <a:endParaRPr/>
          </a:p>
        </p:txBody>
      </p:sp>
      <p:sp>
        <p:nvSpPr>
          <p:cNvPr id="162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811523512"/>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79_Master">
    <p:spTree>
      <p:nvGrpSpPr>
        <p:cNvPr id="1" name=""/>
        <p:cNvGrpSpPr/>
        <p:nvPr/>
      </p:nvGrpSpPr>
      <p:grpSpPr>
        <a:xfrm>
          <a:off x="0" y="0"/>
          <a:ext cx="0" cy="0"/>
          <a:chOff x="0" y="0"/>
          <a:chExt cx="0" cy="0"/>
        </a:xfrm>
      </p:grpSpPr>
      <p:sp>
        <p:nvSpPr>
          <p:cNvPr id="1631" name="Insert Picture Here 2018 Darker.png"/>
          <p:cNvSpPr>
            <a:spLocks noGrp="1"/>
          </p:cNvSpPr>
          <p:nvPr>
            <p:ph type="pic" idx="21"/>
          </p:nvPr>
        </p:nvSpPr>
        <p:spPr>
          <a:xfrm>
            <a:off x="-3083389" y="-1"/>
            <a:ext cx="12192001" cy="6858001"/>
          </a:xfrm>
          <a:prstGeom prst="rect">
            <a:avLst/>
          </a:prstGeom>
        </p:spPr>
        <p:txBody>
          <a:bodyPr lIns="91439" tIns="45719" rIns="91439" bIns="45719">
            <a:noAutofit/>
          </a:bodyPr>
          <a:lstStyle/>
          <a:p>
            <a:endParaRPr/>
          </a:p>
        </p:txBody>
      </p:sp>
      <p:sp>
        <p:nvSpPr>
          <p:cNvPr id="163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01966196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80_Master">
    <p:spTree>
      <p:nvGrpSpPr>
        <p:cNvPr id="1" name=""/>
        <p:cNvGrpSpPr/>
        <p:nvPr/>
      </p:nvGrpSpPr>
      <p:grpSpPr>
        <a:xfrm>
          <a:off x="0" y="0"/>
          <a:ext cx="0" cy="0"/>
          <a:chOff x="0" y="0"/>
          <a:chExt cx="0" cy="0"/>
        </a:xfrm>
      </p:grpSpPr>
      <p:sp>
        <p:nvSpPr>
          <p:cNvPr id="1639" name="Insert Picture Here 2018 Darker.png"/>
          <p:cNvSpPr>
            <a:spLocks noGrp="1"/>
          </p:cNvSpPr>
          <p:nvPr>
            <p:ph type="pic" idx="21"/>
          </p:nvPr>
        </p:nvSpPr>
        <p:spPr>
          <a:xfrm>
            <a:off x="-3333204" y="-1"/>
            <a:ext cx="12192001" cy="6858001"/>
          </a:xfrm>
          <a:prstGeom prst="rect">
            <a:avLst/>
          </a:prstGeom>
        </p:spPr>
        <p:txBody>
          <a:bodyPr lIns="91439" tIns="45719" rIns="91439" bIns="45719">
            <a:noAutofit/>
          </a:bodyPr>
          <a:lstStyle/>
          <a:p>
            <a:endParaRPr/>
          </a:p>
        </p:txBody>
      </p:sp>
      <p:sp>
        <p:nvSpPr>
          <p:cNvPr id="164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33323108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789EF5-3FD9-4423-A9E8-B67B4E902E9B}"/>
              </a:ext>
            </a:extLst>
          </p:cNvPr>
          <p:cNvSpPr>
            <a:spLocks noGrp="1"/>
          </p:cNvSpPr>
          <p:nvPr>
            <p:ph type="title"/>
          </p:nvPr>
        </p:nvSpPr>
        <p:spPr/>
        <p:txBody>
          <a:bodyPr rtlCol="0"/>
          <a:lstStyle/>
          <a:p>
            <a:pPr rtl="0"/>
            <a:r>
              <a:rPr lang="pt-BR" noProof="0"/>
              <a:t>Clique para editar o título Mestre</a:t>
            </a:r>
            <a:endParaRPr lang="pt-BR" noProof="0" dirty="0"/>
          </a:p>
        </p:txBody>
      </p:sp>
      <p:sp>
        <p:nvSpPr>
          <p:cNvPr id="3" name="Espaço Reservado para Data 2">
            <a:extLst>
              <a:ext uri="{FF2B5EF4-FFF2-40B4-BE49-F238E27FC236}">
                <a16:creationId xmlns:a16="http://schemas.microsoft.com/office/drawing/2014/main" id="{030D7191-31B4-440E-A4E9-F412FA55824C}"/>
              </a:ext>
            </a:extLst>
          </p:cNvPr>
          <p:cNvSpPr>
            <a:spLocks noGrp="1"/>
          </p:cNvSpPr>
          <p:nvPr>
            <p:ph type="dt" sz="half" idx="10"/>
          </p:nvPr>
        </p:nvSpPr>
        <p:spPr/>
        <p:txBody>
          <a:bodyPr rtlCol="0"/>
          <a:lstStyle/>
          <a:p>
            <a:pPr rtl="0"/>
            <a:fld id="{DA1C7A0E-B42A-456B-AEBA-571F75507D2F}" type="datetime1">
              <a:rPr lang="pt-BR" noProof="0" smtClean="0"/>
              <a:t>18/03/2026</a:t>
            </a:fld>
            <a:endParaRPr lang="pt-BR" noProof="0" dirty="0"/>
          </a:p>
        </p:txBody>
      </p:sp>
      <p:sp>
        <p:nvSpPr>
          <p:cNvPr id="4" name="Espaço Reservado para Rodapé 3">
            <a:extLst>
              <a:ext uri="{FF2B5EF4-FFF2-40B4-BE49-F238E27FC236}">
                <a16:creationId xmlns:a16="http://schemas.microsoft.com/office/drawing/2014/main" id="{8EC85CB6-0880-4BF0-8E98-291E70C71377}"/>
              </a:ext>
            </a:extLst>
          </p:cNvPr>
          <p:cNvSpPr>
            <a:spLocks noGrp="1"/>
          </p:cNvSpPr>
          <p:nvPr>
            <p:ph type="ftr" sz="quarter" idx="11"/>
          </p:nvPr>
        </p:nvSpPr>
        <p:spPr/>
        <p:txBody>
          <a:bodyPr rtlCol="0"/>
          <a:lstStyle/>
          <a:p>
            <a:pPr rtl="0"/>
            <a:endParaRPr lang="pt-BR" noProof="0" dirty="0"/>
          </a:p>
        </p:txBody>
      </p:sp>
      <p:sp>
        <p:nvSpPr>
          <p:cNvPr id="5" name="Espaço Reservado para o Número do Slide 4">
            <a:extLst>
              <a:ext uri="{FF2B5EF4-FFF2-40B4-BE49-F238E27FC236}">
                <a16:creationId xmlns:a16="http://schemas.microsoft.com/office/drawing/2014/main" id="{BE4A5E74-F26F-4C7A-BED1-6EE66C0B3A54}"/>
              </a:ext>
            </a:extLst>
          </p:cNvPr>
          <p:cNvSpPr>
            <a:spLocks noGrp="1"/>
          </p:cNvSpPr>
          <p:nvPr>
            <p:ph type="sldNum" sz="quarter" idx="12"/>
          </p:nvPr>
        </p:nvSpPr>
        <p:spPr/>
        <p:txBody>
          <a:bodyPr rtlCol="0"/>
          <a:lstStyle/>
          <a:p>
            <a:pPr rtl="0"/>
            <a:fld id="{82EE24B5-652C-4DB5-B7C3-B5BBEC1280B1}" type="slidenum">
              <a:rPr lang="pt-BR" noProof="0" smtClean="0"/>
              <a:t>‹nº›</a:t>
            </a:fld>
            <a:endParaRPr lang="pt-BR" noProof="0" dirty="0"/>
          </a:p>
        </p:txBody>
      </p:sp>
    </p:spTree>
    <p:extLst>
      <p:ext uri="{BB962C8B-B14F-4D97-AF65-F5344CB8AC3E}">
        <p14:creationId xmlns:p14="http://schemas.microsoft.com/office/powerpoint/2010/main" val="16940387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B50BE3-6F32-4AB8-9EC3-CFFDDF0E09B8}"/>
              </a:ext>
            </a:extLst>
          </p:cNvPr>
          <p:cNvSpPr>
            <a:spLocks noGrp="1"/>
          </p:cNvSpPr>
          <p:nvPr>
            <p:ph type="title"/>
          </p:nvPr>
        </p:nvSpPr>
        <p:spPr>
          <a:xfrm>
            <a:off x="130340" y="66434"/>
            <a:ext cx="10873991" cy="400110"/>
          </a:xfrm>
        </p:spPr>
        <p:txBody>
          <a:bodyPr anchor="b">
            <a:noAutofit/>
          </a:bodyPr>
          <a:lstStyle>
            <a:lvl1pPr>
              <a:defRPr sz="2800" b="1">
                <a:solidFill>
                  <a:srgbClr val="3A3A3A"/>
                </a:solidFill>
                <a:latin typeface="+mn-lt"/>
              </a:defRPr>
            </a:lvl1pPr>
          </a:lstStyle>
          <a:p>
            <a:r>
              <a:rPr lang="en-US"/>
              <a:t>Click to edit Master title style</a:t>
            </a:r>
          </a:p>
        </p:txBody>
      </p:sp>
      <p:sp>
        <p:nvSpPr>
          <p:cNvPr id="16" name="Espaço Reservado para Texto 15">
            <a:extLst>
              <a:ext uri="{FF2B5EF4-FFF2-40B4-BE49-F238E27FC236}">
                <a16:creationId xmlns:a16="http://schemas.microsoft.com/office/drawing/2014/main" id="{4031F118-57E4-4DE7-A0A6-BBF7C169A41A}"/>
              </a:ext>
            </a:extLst>
          </p:cNvPr>
          <p:cNvSpPr>
            <a:spLocks noGrp="1"/>
          </p:cNvSpPr>
          <p:nvPr>
            <p:ph type="body" sz="quarter" idx="10"/>
          </p:nvPr>
        </p:nvSpPr>
        <p:spPr>
          <a:xfrm>
            <a:off x="130175" y="819150"/>
            <a:ext cx="11741150" cy="1435100"/>
          </a:xfrm>
        </p:spPr>
        <p:txBody>
          <a:bodyPr>
            <a:noAutofit/>
          </a:bodyPr>
          <a:lstStyle>
            <a:lvl1pPr marL="0" indent="0">
              <a:buNone/>
              <a:defRPr sz="2000"/>
            </a:lvl1pPr>
            <a:lvl2pPr>
              <a:buClr>
                <a:srgbClr val="00AE9E"/>
              </a:buClr>
              <a:defRPr sz="2000"/>
            </a:lvl2pPr>
            <a:lvl3pPr>
              <a:buClr>
                <a:srgbClr val="00AE9E"/>
              </a:buClr>
              <a:defRPr sz="2000"/>
            </a:lvl3pPr>
            <a:lvl4pPr>
              <a:buClr>
                <a:srgbClr val="00AE9E"/>
              </a:buClr>
              <a:defRPr sz="2000"/>
            </a:lvl4pPr>
            <a:lvl5pPr>
              <a:buClr>
                <a:srgbClr val="00AE9E"/>
              </a:buClr>
              <a:defRPr sz="2000"/>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0428013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117ED-1D59-DD4C-B7E6-FCD466DEC2E4}"/>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9F4EE188-1FE8-A64F-B5DB-F04FF05ADE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3B7304B3-C843-8341-9704-66FA327346E7}"/>
              </a:ext>
            </a:extLst>
          </p:cNvPr>
          <p:cNvSpPr>
            <a:spLocks noGrp="1"/>
          </p:cNvSpPr>
          <p:nvPr>
            <p:ph type="dt" sz="half" idx="10"/>
          </p:nvPr>
        </p:nvSpPr>
        <p:spPr/>
        <p:txBody>
          <a:bodyPr/>
          <a:lstStyle/>
          <a:p>
            <a:fld id="{C2461249-9EB8-F444-8932-C90FE4256412}" type="datetimeFigureOut">
              <a:rPr lang="pt-BR" smtClean="0"/>
              <a:t>18/03/2026</a:t>
            </a:fld>
            <a:endParaRPr lang="pt-BR"/>
          </a:p>
        </p:txBody>
      </p:sp>
      <p:sp>
        <p:nvSpPr>
          <p:cNvPr id="5" name="Espaço Reservado para Rodapé 4">
            <a:extLst>
              <a:ext uri="{FF2B5EF4-FFF2-40B4-BE49-F238E27FC236}">
                <a16:creationId xmlns:a16="http://schemas.microsoft.com/office/drawing/2014/main" id="{82D3B604-CD52-5F49-86A9-D99C01C2CFD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9F745FD-CA73-CD42-B0CA-8E8F9848277B}"/>
              </a:ext>
            </a:extLst>
          </p:cNvPr>
          <p:cNvSpPr>
            <a:spLocks noGrp="1"/>
          </p:cNvSpPr>
          <p:nvPr>
            <p:ph type="sldNum" sz="quarter" idx="12"/>
          </p:nvPr>
        </p:nvSpPr>
        <p:spPr/>
        <p:txBody>
          <a:bodyPr/>
          <a:lstStyle/>
          <a:p>
            <a:fld id="{556559F4-0D8D-7C4E-BE48-061AFF100947}" type="slidenum">
              <a:rPr lang="pt-BR" smtClean="0"/>
              <a:t>‹nº›</a:t>
            </a:fld>
            <a:endParaRPr lang="pt-BR"/>
          </a:p>
        </p:txBody>
      </p:sp>
    </p:spTree>
    <p:extLst>
      <p:ext uri="{BB962C8B-B14F-4D97-AF65-F5344CB8AC3E}">
        <p14:creationId xmlns:p14="http://schemas.microsoft.com/office/powerpoint/2010/main" val="35558364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20D5E4-2C18-205E-94AB-D0188BF62A2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4443659-D15E-89EE-B55B-C2F0095570C1}"/>
              </a:ext>
            </a:extLst>
          </p:cNvPr>
          <p:cNvSpPr>
            <a:spLocks noGrp="1"/>
          </p:cNvSpPr>
          <p:nvPr>
            <p:ph type="pic" idx="1"/>
          </p:nvPr>
        </p:nvSpPr>
        <p:spPr>
          <a:xfrm>
            <a:off x="5183188" y="987425"/>
            <a:ext cx="6172200" cy="4873625"/>
          </a:xfrm>
        </p:spPr>
        <p:txBody>
          <a:bodyPr/>
          <a:lstStyle>
            <a:lvl1pPr marL="0" indent="0">
              <a:buNone/>
              <a:defRPr sz="3200">
                <a:no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DB478DF-CAFA-B634-3C46-CB32A2F01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3986B2F-CE57-C162-757C-3CB6A87FD56E}"/>
              </a:ext>
            </a:extLst>
          </p:cNvPr>
          <p:cNvSpPr>
            <a:spLocks noGrp="1"/>
          </p:cNvSpPr>
          <p:nvPr>
            <p:ph type="dt" sz="half" idx="10"/>
          </p:nvPr>
        </p:nvSpPr>
        <p:spPr/>
        <p:txBody>
          <a:bodyPr/>
          <a:lstStyle/>
          <a:p>
            <a:fld id="{55153944-67BB-7C41-8939-AE42597A514B}" type="datetimeFigureOut">
              <a:rPr lang="pt-BR" smtClean="0"/>
              <a:t>18/03/2026</a:t>
            </a:fld>
            <a:endParaRPr lang="pt-BR"/>
          </a:p>
        </p:txBody>
      </p:sp>
      <p:sp>
        <p:nvSpPr>
          <p:cNvPr id="6" name="Espaço Reservado para Rodapé 5">
            <a:extLst>
              <a:ext uri="{FF2B5EF4-FFF2-40B4-BE49-F238E27FC236}">
                <a16:creationId xmlns:a16="http://schemas.microsoft.com/office/drawing/2014/main" id="{B1B00D9C-2DB9-283C-28B9-CA85F633847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A8576E7-AEF8-4CF5-439F-B6243FF1DF18}"/>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38975346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3"/>
            <a:ext cx="9144000" cy="2387600"/>
          </a:xfrm>
        </p:spPr>
        <p:txBody>
          <a:bodyPr anchor="b"/>
          <a:lstStyle>
            <a:lvl1pPr algn="ctr">
              <a:defRPr sz="5996"/>
            </a:lvl1pPr>
          </a:lstStyle>
          <a:p>
            <a:r>
              <a:rPr lang="en-US"/>
              <a:t>Click to edit Master title style</a:t>
            </a:r>
          </a:p>
        </p:txBody>
      </p:sp>
      <p:sp>
        <p:nvSpPr>
          <p:cNvPr id="3" name="Subtitle 2"/>
          <p:cNvSpPr>
            <a:spLocks noGrp="1"/>
          </p:cNvSpPr>
          <p:nvPr>
            <p:ph type="subTitle" idx="1"/>
          </p:nvPr>
        </p:nvSpPr>
        <p:spPr>
          <a:xfrm>
            <a:off x="1524002" y="3602038"/>
            <a:ext cx="9144000" cy="1655762"/>
          </a:xfrm>
        </p:spPr>
        <p:txBody>
          <a:bodyPr/>
          <a:lstStyle>
            <a:lvl1pPr marL="0" indent="0" algn="ctr">
              <a:buNone/>
              <a:defRPr sz="2399"/>
            </a:lvl1pPr>
            <a:lvl2pPr marL="456926" indent="0" algn="ctr">
              <a:buNone/>
              <a:defRPr sz="1999"/>
            </a:lvl2pPr>
            <a:lvl3pPr marL="913852" indent="0" algn="ctr">
              <a:buNone/>
              <a:defRPr sz="1799"/>
            </a:lvl3pPr>
            <a:lvl4pPr marL="1370777" indent="0" algn="ctr">
              <a:buNone/>
              <a:defRPr sz="1599"/>
            </a:lvl4pPr>
            <a:lvl5pPr marL="1827703" indent="0" algn="ctr">
              <a:buNone/>
              <a:defRPr sz="1599"/>
            </a:lvl5pPr>
            <a:lvl6pPr marL="2284629" indent="0" algn="ctr">
              <a:buNone/>
              <a:defRPr sz="1599"/>
            </a:lvl6pPr>
            <a:lvl7pPr marL="2741555" indent="0" algn="ctr">
              <a:buNone/>
              <a:defRPr sz="1599"/>
            </a:lvl7pPr>
            <a:lvl8pPr marL="3198480" indent="0" algn="ctr">
              <a:buNone/>
              <a:defRPr sz="1599"/>
            </a:lvl8pPr>
            <a:lvl9pPr marL="3655405" indent="0" algn="ctr">
              <a:buNone/>
              <a:defRPr sz="1599"/>
            </a:lvl9pPr>
          </a:lstStyle>
          <a:p>
            <a:r>
              <a:rPr lang="en-US"/>
              <a:t>Click to edit Master subtitle style</a:t>
            </a:r>
          </a:p>
        </p:txBody>
      </p:sp>
      <p:sp>
        <p:nvSpPr>
          <p:cNvPr id="4" name="Date Placeholder 3"/>
          <p:cNvSpPr>
            <a:spLocks noGrp="1"/>
          </p:cNvSpPr>
          <p:nvPr>
            <p:ph type="dt" sz="half" idx="10"/>
          </p:nvPr>
        </p:nvSpPr>
        <p:spPr/>
        <p:txBody>
          <a:bodyPr/>
          <a:lstStyle/>
          <a:p>
            <a:fld id="{AB4643BA-B598-944D-848E-4819B8D14258}" type="datetimeFigureOut">
              <a:rPr lang="en-BR" smtClean="0"/>
              <a:t>03/18/2026</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p:txBody>
          <a:bodyPr/>
          <a:lstStyle/>
          <a:p>
            <a:fld id="{17DBF076-1CA6-514C-BD87-C4E8C4A0D703}" type="slidenum">
              <a:rPr lang="en-BR" smtClean="0"/>
              <a:t>‹nº›</a:t>
            </a:fld>
            <a:endParaRPr lang="en-BR"/>
          </a:p>
        </p:txBody>
      </p:sp>
    </p:spTree>
    <p:extLst>
      <p:ext uri="{BB962C8B-B14F-4D97-AF65-F5344CB8AC3E}">
        <p14:creationId xmlns:p14="http://schemas.microsoft.com/office/powerpoint/2010/main" val="991560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4643BA-B598-944D-848E-4819B8D14258}" type="datetimeFigureOut">
              <a:rPr lang="en-BR" smtClean="0"/>
              <a:t>03/18/2026</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p:txBody>
          <a:bodyPr/>
          <a:lstStyle/>
          <a:p>
            <a:fld id="{17DBF076-1CA6-514C-BD87-C4E8C4A0D703}" type="slidenum">
              <a:rPr lang="en-BR" smtClean="0"/>
              <a:t>‹nº›</a:t>
            </a:fld>
            <a:endParaRPr lang="en-BR"/>
          </a:p>
        </p:txBody>
      </p:sp>
    </p:spTree>
    <p:extLst>
      <p:ext uri="{BB962C8B-B14F-4D97-AF65-F5344CB8AC3E}">
        <p14:creationId xmlns:p14="http://schemas.microsoft.com/office/powerpoint/2010/main" val="1211380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1"/>
            <a:ext cx="10515600" cy="2852737"/>
          </a:xfrm>
        </p:spPr>
        <p:txBody>
          <a:bodyPr anchor="b"/>
          <a:lstStyle>
            <a:lvl1pPr>
              <a:defRPr sz="5996"/>
            </a:lvl1pPr>
          </a:lstStyle>
          <a:p>
            <a:r>
              <a:rPr lang="en-US"/>
              <a:t>Click to edit Master title style</a:t>
            </a:r>
          </a:p>
        </p:txBody>
      </p:sp>
      <p:sp>
        <p:nvSpPr>
          <p:cNvPr id="3" name="Text Placeholder 2"/>
          <p:cNvSpPr>
            <a:spLocks noGrp="1"/>
          </p:cNvSpPr>
          <p:nvPr>
            <p:ph type="body" idx="1"/>
          </p:nvPr>
        </p:nvSpPr>
        <p:spPr>
          <a:xfrm>
            <a:off x="831850" y="4589466"/>
            <a:ext cx="10515600" cy="1500187"/>
          </a:xfrm>
        </p:spPr>
        <p:txBody>
          <a:bodyPr/>
          <a:lstStyle>
            <a:lvl1pPr marL="0" indent="0">
              <a:buNone/>
              <a:defRPr sz="2399">
                <a:solidFill>
                  <a:schemeClr val="tx1">
                    <a:tint val="82000"/>
                  </a:schemeClr>
                </a:solidFill>
              </a:defRPr>
            </a:lvl1pPr>
            <a:lvl2pPr marL="456926" indent="0">
              <a:buNone/>
              <a:defRPr sz="1999">
                <a:solidFill>
                  <a:schemeClr val="tx1">
                    <a:tint val="82000"/>
                  </a:schemeClr>
                </a:solidFill>
              </a:defRPr>
            </a:lvl2pPr>
            <a:lvl3pPr marL="913852" indent="0">
              <a:buNone/>
              <a:defRPr sz="1799">
                <a:solidFill>
                  <a:schemeClr val="tx1">
                    <a:tint val="82000"/>
                  </a:schemeClr>
                </a:solidFill>
              </a:defRPr>
            </a:lvl3pPr>
            <a:lvl4pPr marL="1370777" indent="0">
              <a:buNone/>
              <a:defRPr sz="1599">
                <a:solidFill>
                  <a:schemeClr val="tx1">
                    <a:tint val="82000"/>
                  </a:schemeClr>
                </a:solidFill>
              </a:defRPr>
            </a:lvl4pPr>
            <a:lvl5pPr marL="1827703" indent="0">
              <a:buNone/>
              <a:defRPr sz="1599">
                <a:solidFill>
                  <a:schemeClr val="tx1">
                    <a:tint val="82000"/>
                  </a:schemeClr>
                </a:solidFill>
              </a:defRPr>
            </a:lvl5pPr>
            <a:lvl6pPr marL="2284629" indent="0">
              <a:buNone/>
              <a:defRPr sz="1599">
                <a:solidFill>
                  <a:schemeClr val="tx1">
                    <a:tint val="82000"/>
                  </a:schemeClr>
                </a:solidFill>
              </a:defRPr>
            </a:lvl6pPr>
            <a:lvl7pPr marL="2741555" indent="0">
              <a:buNone/>
              <a:defRPr sz="1599">
                <a:solidFill>
                  <a:schemeClr val="tx1">
                    <a:tint val="82000"/>
                  </a:schemeClr>
                </a:solidFill>
              </a:defRPr>
            </a:lvl7pPr>
            <a:lvl8pPr marL="3198480" indent="0">
              <a:buNone/>
              <a:defRPr sz="1599">
                <a:solidFill>
                  <a:schemeClr val="tx1">
                    <a:tint val="82000"/>
                  </a:schemeClr>
                </a:solidFill>
              </a:defRPr>
            </a:lvl8pPr>
            <a:lvl9pPr marL="3655405" indent="0">
              <a:buNone/>
              <a:defRPr sz="1599">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4643BA-B598-944D-848E-4819B8D14258}" type="datetimeFigureOut">
              <a:rPr lang="en-BR" smtClean="0"/>
              <a:t>03/18/2026</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p:txBody>
          <a:bodyPr/>
          <a:lstStyle/>
          <a:p>
            <a:fld id="{17DBF076-1CA6-514C-BD87-C4E8C4A0D703}" type="slidenum">
              <a:rPr lang="en-BR" smtClean="0"/>
              <a:t>‹nº›</a:t>
            </a:fld>
            <a:endParaRPr lang="en-BR"/>
          </a:p>
        </p:txBody>
      </p:sp>
    </p:spTree>
    <p:extLst>
      <p:ext uri="{BB962C8B-B14F-4D97-AF65-F5344CB8AC3E}">
        <p14:creationId xmlns:p14="http://schemas.microsoft.com/office/powerpoint/2010/main" val="218721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34789743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4643BA-B598-944D-848E-4819B8D14258}" type="datetimeFigureOut">
              <a:rPr lang="en-BR" smtClean="0"/>
              <a:t>03/18/2026</a:t>
            </a:fld>
            <a:endParaRPr lang="en-BR"/>
          </a:p>
        </p:txBody>
      </p:sp>
      <p:sp>
        <p:nvSpPr>
          <p:cNvPr id="6" name="Footer Placeholder 5"/>
          <p:cNvSpPr>
            <a:spLocks noGrp="1"/>
          </p:cNvSpPr>
          <p:nvPr>
            <p:ph type="ftr" sz="quarter" idx="11"/>
          </p:nvPr>
        </p:nvSpPr>
        <p:spPr/>
        <p:txBody>
          <a:bodyPr/>
          <a:lstStyle/>
          <a:p>
            <a:endParaRPr lang="en-BR"/>
          </a:p>
        </p:txBody>
      </p:sp>
      <p:sp>
        <p:nvSpPr>
          <p:cNvPr id="7" name="Slide Number Placeholder 6"/>
          <p:cNvSpPr>
            <a:spLocks noGrp="1"/>
          </p:cNvSpPr>
          <p:nvPr>
            <p:ph type="sldNum" sz="quarter" idx="12"/>
          </p:nvPr>
        </p:nvSpPr>
        <p:spPr/>
        <p:txBody>
          <a:bodyPr/>
          <a:lstStyle/>
          <a:p>
            <a:fld id="{17DBF076-1CA6-514C-BD87-C4E8C4A0D703}" type="slidenum">
              <a:rPr lang="en-BR" smtClean="0"/>
              <a:t>‹nº›</a:t>
            </a:fld>
            <a:endParaRPr lang="en-BR"/>
          </a:p>
        </p:txBody>
      </p:sp>
    </p:spTree>
    <p:extLst>
      <p:ext uri="{BB962C8B-B14F-4D97-AF65-F5344CB8AC3E}">
        <p14:creationId xmlns:p14="http://schemas.microsoft.com/office/powerpoint/2010/main" val="291495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399" b="1"/>
            </a:lvl1pPr>
            <a:lvl2pPr marL="456926" indent="0">
              <a:buNone/>
              <a:defRPr sz="1999" b="1"/>
            </a:lvl2pPr>
            <a:lvl3pPr marL="913852" indent="0">
              <a:buNone/>
              <a:defRPr sz="1799" b="1"/>
            </a:lvl3pPr>
            <a:lvl4pPr marL="1370777" indent="0">
              <a:buNone/>
              <a:defRPr sz="1599" b="1"/>
            </a:lvl4pPr>
            <a:lvl5pPr marL="1827703" indent="0">
              <a:buNone/>
              <a:defRPr sz="1599" b="1"/>
            </a:lvl5pPr>
            <a:lvl6pPr marL="2284629" indent="0">
              <a:buNone/>
              <a:defRPr sz="1599" b="1"/>
            </a:lvl6pPr>
            <a:lvl7pPr marL="2741555" indent="0">
              <a:buNone/>
              <a:defRPr sz="1599" b="1"/>
            </a:lvl7pPr>
            <a:lvl8pPr marL="3198480" indent="0">
              <a:buNone/>
              <a:defRPr sz="1599" b="1"/>
            </a:lvl8pPr>
            <a:lvl9pPr marL="3655405" indent="0">
              <a:buNone/>
              <a:defRPr sz="1599"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6926" indent="0">
              <a:buNone/>
              <a:defRPr sz="1999" b="1"/>
            </a:lvl2pPr>
            <a:lvl3pPr marL="913852" indent="0">
              <a:buNone/>
              <a:defRPr sz="1799" b="1"/>
            </a:lvl3pPr>
            <a:lvl4pPr marL="1370777" indent="0">
              <a:buNone/>
              <a:defRPr sz="1599" b="1"/>
            </a:lvl4pPr>
            <a:lvl5pPr marL="1827703" indent="0">
              <a:buNone/>
              <a:defRPr sz="1599" b="1"/>
            </a:lvl5pPr>
            <a:lvl6pPr marL="2284629" indent="0">
              <a:buNone/>
              <a:defRPr sz="1599" b="1"/>
            </a:lvl6pPr>
            <a:lvl7pPr marL="2741555" indent="0">
              <a:buNone/>
              <a:defRPr sz="1599" b="1"/>
            </a:lvl7pPr>
            <a:lvl8pPr marL="3198480" indent="0">
              <a:buNone/>
              <a:defRPr sz="1599" b="1"/>
            </a:lvl8pPr>
            <a:lvl9pPr marL="3655405" indent="0">
              <a:buNone/>
              <a:defRPr sz="1599"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4643BA-B598-944D-848E-4819B8D14258}" type="datetimeFigureOut">
              <a:rPr lang="en-BR" smtClean="0"/>
              <a:t>03/18/2026</a:t>
            </a:fld>
            <a:endParaRPr lang="en-BR"/>
          </a:p>
        </p:txBody>
      </p:sp>
      <p:sp>
        <p:nvSpPr>
          <p:cNvPr id="8" name="Footer Placeholder 7"/>
          <p:cNvSpPr>
            <a:spLocks noGrp="1"/>
          </p:cNvSpPr>
          <p:nvPr>
            <p:ph type="ftr" sz="quarter" idx="11"/>
          </p:nvPr>
        </p:nvSpPr>
        <p:spPr/>
        <p:txBody>
          <a:bodyPr/>
          <a:lstStyle/>
          <a:p>
            <a:endParaRPr lang="en-BR"/>
          </a:p>
        </p:txBody>
      </p:sp>
      <p:sp>
        <p:nvSpPr>
          <p:cNvPr id="9" name="Slide Number Placeholder 8"/>
          <p:cNvSpPr>
            <a:spLocks noGrp="1"/>
          </p:cNvSpPr>
          <p:nvPr>
            <p:ph type="sldNum" sz="quarter" idx="12"/>
          </p:nvPr>
        </p:nvSpPr>
        <p:spPr/>
        <p:txBody>
          <a:bodyPr/>
          <a:lstStyle/>
          <a:p>
            <a:fld id="{17DBF076-1CA6-514C-BD87-C4E8C4A0D703}" type="slidenum">
              <a:rPr lang="en-BR" smtClean="0"/>
              <a:t>‹nº›</a:t>
            </a:fld>
            <a:endParaRPr lang="en-BR"/>
          </a:p>
        </p:txBody>
      </p:sp>
    </p:spTree>
    <p:extLst>
      <p:ext uri="{BB962C8B-B14F-4D97-AF65-F5344CB8AC3E}">
        <p14:creationId xmlns:p14="http://schemas.microsoft.com/office/powerpoint/2010/main" val="24897912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4643BA-B598-944D-848E-4819B8D14258}" type="datetimeFigureOut">
              <a:rPr lang="en-BR" smtClean="0"/>
              <a:t>03/18/2026</a:t>
            </a:fld>
            <a:endParaRPr lang="en-BR"/>
          </a:p>
        </p:txBody>
      </p:sp>
      <p:sp>
        <p:nvSpPr>
          <p:cNvPr id="4" name="Footer Placeholder 3"/>
          <p:cNvSpPr>
            <a:spLocks noGrp="1"/>
          </p:cNvSpPr>
          <p:nvPr>
            <p:ph type="ftr" sz="quarter" idx="11"/>
          </p:nvPr>
        </p:nvSpPr>
        <p:spPr/>
        <p:txBody>
          <a:bodyPr/>
          <a:lstStyle/>
          <a:p>
            <a:endParaRPr lang="en-BR"/>
          </a:p>
        </p:txBody>
      </p:sp>
      <p:sp>
        <p:nvSpPr>
          <p:cNvPr id="5" name="Slide Number Placeholder 4"/>
          <p:cNvSpPr>
            <a:spLocks noGrp="1"/>
          </p:cNvSpPr>
          <p:nvPr>
            <p:ph type="sldNum" sz="quarter" idx="12"/>
          </p:nvPr>
        </p:nvSpPr>
        <p:spPr/>
        <p:txBody>
          <a:bodyPr/>
          <a:lstStyle/>
          <a:p>
            <a:fld id="{17DBF076-1CA6-514C-BD87-C4E8C4A0D703}" type="slidenum">
              <a:rPr lang="en-BR" smtClean="0"/>
              <a:t>‹nº›</a:t>
            </a:fld>
            <a:endParaRPr lang="en-BR"/>
          </a:p>
        </p:txBody>
      </p:sp>
    </p:spTree>
    <p:extLst>
      <p:ext uri="{BB962C8B-B14F-4D97-AF65-F5344CB8AC3E}">
        <p14:creationId xmlns:p14="http://schemas.microsoft.com/office/powerpoint/2010/main" val="1831669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4643BA-B598-944D-848E-4819B8D14258}" type="datetimeFigureOut">
              <a:rPr lang="en-BR" smtClean="0"/>
              <a:t>03/18/2026</a:t>
            </a:fld>
            <a:endParaRPr lang="en-BR"/>
          </a:p>
        </p:txBody>
      </p:sp>
      <p:sp>
        <p:nvSpPr>
          <p:cNvPr id="3" name="Footer Placeholder 2"/>
          <p:cNvSpPr>
            <a:spLocks noGrp="1"/>
          </p:cNvSpPr>
          <p:nvPr>
            <p:ph type="ftr" sz="quarter" idx="11"/>
          </p:nvPr>
        </p:nvSpPr>
        <p:spPr/>
        <p:txBody>
          <a:bodyPr/>
          <a:lstStyle/>
          <a:p>
            <a:endParaRPr lang="en-BR"/>
          </a:p>
        </p:txBody>
      </p:sp>
      <p:sp>
        <p:nvSpPr>
          <p:cNvPr id="4" name="Slide Number Placeholder 3"/>
          <p:cNvSpPr>
            <a:spLocks noGrp="1"/>
          </p:cNvSpPr>
          <p:nvPr>
            <p:ph type="sldNum" sz="quarter" idx="12"/>
          </p:nvPr>
        </p:nvSpPr>
        <p:spPr/>
        <p:txBody>
          <a:bodyPr/>
          <a:lstStyle/>
          <a:p>
            <a:fld id="{17DBF076-1CA6-514C-BD87-C4E8C4A0D703}" type="slidenum">
              <a:rPr lang="en-BR" smtClean="0"/>
              <a:t>‹nº›</a:t>
            </a:fld>
            <a:endParaRPr lang="en-BR"/>
          </a:p>
        </p:txBody>
      </p:sp>
    </p:spTree>
    <p:extLst>
      <p:ext uri="{BB962C8B-B14F-4D97-AF65-F5344CB8AC3E}">
        <p14:creationId xmlns:p14="http://schemas.microsoft.com/office/powerpoint/2010/main" val="23881586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9"/>
            </a:lvl1pPr>
            <a:lvl2pPr marL="456926" indent="0">
              <a:buNone/>
              <a:defRPr sz="1400"/>
            </a:lvl2pPr>
            <a:lvl3pPr marL="913852" indent="0">
              <a:buNone/>
              <a:defRPr sz="1200"/>
            </a:lvl3pPr>
            <a:lvl4pPr marL="1370777" indent="0">
              <a:buNone/>
              <a:defRPr sz="999"/>
            </a:lvl4pPr>
            <a:lvl5pPr marL="1827703" indent="0">
              <a:buNone/>
              <a:defRPr sz="999"/>
            </a:lvl5pPr>
            <a:lvl6pPr marL="2284629" indent="0">
              <a:buNone/>
              <a:defRPr sz="999"/>
            </a:lvl6pPr>
            <a:lvl7pPr marL="2741555" indent="0">
              <a:buNone/>
              <a:defRPr sz="999"/>
            </a:lvl7pPr>
            <a:lvl8pPr marL="3198480" indent="0">
              <a:buNone/>
              <a:defRPr sz="999"/>
            </a:lvl8pPr>
            <a:lvl9pPr marL="3655405" indent="0">
              <a:buNone/>
              <a:defRPr sz="999"/>
            </a:lvl9pPr>
          </a:lstStyle>
          <a:p>
            <a:pPr lvl="0"/>
            <a:r>
              <a:rPr lang="en-US"/>
              <a:t>Click to edit Master text styles</a:t>
            </a:r>
          </a:p>
        </p:txBody>
      </p:sp>
      <p:sp>
        <p:nvSpPr>
          <p:cNvPr id="5" name="Date Placeholder 4"/>
          <p:cNvSpPr>
            <a:spLocks noGrp="1"/>
          </p:cNvSpPr>
          <p:nvPr>
            <p:ph type="dt" sz="half" idx="10"/>
          </p:nvPr>
        </p:nvSpPr>
        <p:spPr/>
        <p:txBody>
          <a:bodyPr/>
          <a:lstStyle/>
          <a:p>
            <a:fld id="{AB4643BA-B598-944D-848E-4819B8D14258}" type="datetimeFigureOut">
              <a:rPr lang="en-BR" smtClean="0"/>
              <a:t>03/18/2026</a:t>
            </a:fld>
            <a:endParaRPr lang="en-BR"/>
          </a:p>
        </p:txBody>
      </p:sp>
      <p:sp>
        <p:nvSpPr>
          <p:cNvPr id="6" name="Footer Placeholder 5"/>
          <p:cNvSpPr>
            <a:spLocks noGrp="1"/>
          </p:cNvSpPr>
          <p:nvPr>
            <p:ph type="ftr" sz="quarter" idx="11"/>
          </p:nvPr>
        </p:nvSpPr>
        <p:spPr/>
        <p:txBody>
          <a:bodyPr/>
          <a:lstStyle/>
          <a:p>
            <a:endParaRPr lang="en-BR"/>
          </a:p>
        </p:txBody>
      </p:sp>
      <p:sp>
        <p:nvSpPr>
          <p:cNvPr id="7" name="Slide Number Placeholder 6"/>
          <p:cNvSpPr>
            <a:spLocks noGrp="1"/>
          </p:cNvSpPr>
          <p:nvPr>
            <p:ph type="sldNum" sz="quarter" idx="12"/>
          </p:nvPr>
        </p:nvSpPr>
        <p:spPr/>
        <p:txBody>
          <a:bodyPr/>
          <a:lstStyle/>
          <a:p>
            <a:fld id="{17DBF076-1CA6-514C-BD87-C4E8C4A0D703}" type="slidenum">
              <a:rPr lang="en-BR" smtClean="0"/>
              <a:t>‹nº›</a:t>
            </a:fld>
            <a:endParaRPr lang="en-BR"/>
          </a:p>
        </p:txBody>
      </p:sp>
    </p:spTree>
    <p:extLst>
      <p:ext uri="{BB962C8B-B14F-4D97-AF65-F5344CB8AC3E}">
        <p14:creationId xmlns:p14="http://schemas.microsoft.com/office/powerpoint/2010/main" val="7227717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99"/>
            </a:lvl1pPr>
            <a:lvl2pPr marL="456926" indent="0">
              <a:buNone/>
              <a:defRPr sz="2799"/>
            </a:lvl2pPr>
            <a:lvl3pPr marL="913852" indent="0">
              <a:buNone/>
              <a:defRPr sz="2399"/>
            </a:lvl3pPr>
            <a:lvl4pPr marL="1370777" indent="0">
              <a:buNone/>
              <a:defRPr sz="1999"/>
            </a:lvl4pPr>
            <a:lvl5pPr marL="1827703" indent="0">
              <a:buNone/>
              <a:defRPr sz="1999"/>
            </a:lvl5pPr>
            <a:lvl6pPr marL="2284629" indent="0">
              <a:buNone/>
              <a:defRPr sz="1999"/>
            </a:lvl6pPr>
            <a:lvl7pPr marL="2741555" indent="0">
              <a:buNone/>
              <a:defRPr sz="1999"/>
            </a:lvl7pPr>
            <a:lvl8pPr marL="3198480" indent="0">
              <a:buNone/>
              <a:defRPr sz="1999"/>
            </a:lvl8pPr>
            <a:lvl9pPr marL="3655405" indent="0">
              <a:buNone/>
              <a:defRPr sz="1999"/>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9"/>
            </a:lvl1pPr>
            <a:lvl2pPr marL="456926" indent="0">
              <a:buNone/>
              <a:defRPr sz="1400"/>
            </a:lvl2pPr>
            <a:lvl3pPr marL="913852" indent="0">
              <a:buNone/>
              <a:defRPr sz="1200"/>
            </a:lvl3pPr>
            <a:lvl4pPr marL="1370777" indent="0">
              <a:buNone/>
              <a:defRPr sz="999"/>
            </a:lvl4pPr>
            <a:lvl5pPr marL="1827703" indent="0">
              <a:buNone/>
              <a:defRPr sz="999"/>
            </a:lvl5pPr>
            <a:lvl6pPr marL="2284629" indent="0">
              <a:buNone/>
              <a:defRPr sz="999"/>
            </a:lvl6pPr>
            <a:lvl7pPr marL="2741555" indent="0">
              <a:buNone/>
              <a:defRPr sz="999"/>
            </a:lvl7pPr>
            <a:lvl8pPr marL="3198480" indent="0">
              <a:buNone/>
              <a:defRPr sz="999"/>
            </a:lvl8pPr>
            <a:lvl9pPr marL="3655405" indent="0">
              <a:buNone/>
              <a:defRPr sz="999"/>
            </a:lvl9pPr>
          </a:lstStyle>
          <a:p>
            <a:pPr lvl="0"/>
            <a:r>
              <a:rPr lang="en-US"/>
              <a:t>Click to edit Master text styles</a:t>
            </a:r>
          </a:p>
        </p:txBody>
      </p:sp>
      <p:sp>
        <p:nvSpPr>
          <p:cNvPr id="5" name="Date Placeholder 4"/>
          <p:cNvSpPr>
            <a:spLocks noGrp="1"/>
          </p:cNvSpPr>
          <p:nvPr>
            <p:ph type="dt" sz="half" idx="10"/>
          </p:nvPr>
        </p:nvSpPr>
        <p:spPr/>
        <p:txBody>
          <a:bodyPr/>
          <a:lstStyle/>
          <a:p>
            <a:fld id="{AB4643BA-B598-944D-848E-4819B8D14258}" type="datetimeFigureOut">
              <a:rPr lang="en-BR" smtClean="0"/>
              <a:t>03/18/2026</a:t>
            </a:fld>
            <a:endParaRPr lang="en-BR"/>
          </a:p>
        </p:txBody>
      </p:sp>
      <p:sp>
        <p:nvSpPr>
          <p:cNvPr id="6" name="Footer Placeholder 5"/>
          <p:cNvSpPr>
            <a:spLocks noGrp="1"/>
          </p:cNvSpPr>
          <p:nvPr>
            <p:ph type="ftr" sz="quarter" idx="11"/>
          </p:nvPr>
        </p:nvSpPr>
        <p:spPr/>
        <p:txBody>
          <a:bodyPr/>
          <a:lstStyle/>
          <a:p>
            <a:endParaRPr lang="en-BR"/>
          </a:p>
        </p:txBody>
      </p:sp>
      <p:sp>
        <p:nvSpPr>
          <p:cNvPr id="7" name="Slide Number Placeholder 6"/>
          <p:cNvSpPr>
            <a:spLocks noGrp="1"/>
          </p:cNvSpPr>
          <p:nvPr>
            <p:ph type="sldNum" sz="quarter" idx="12"/>
          </p:nvPr>
        </p:nvSpPr>
        <p:spPr/>
        <p:txBody>
          <a:bodyPr/>
          <a:lstStyle/>
          <a:p>
            <a:fld id="{17DBF076-1CA6-514C-BD87-C4E8C4A0D703}" type="slidenum">
              <a:rPr lang="en-BR" smtClean="0"/>
              <a:t>‹nº›</a:t>
            </a:fld>
            <a:endParaRPr lang="en-BR"/>
          </a:p>
        </p:txBody>
      </p:sp>
    </p:spTree>
    <p:extLst>
      <p:ext uri="{BB962C8B-B14F-4D97-AF65-F5344CB8AC3E}">
        <p14:creationId xmlns:p14="http://schemas.microsoft.com/office/powerpoint/2010/main" val="18973663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4643BA-B598-944D-848E-4819B8D14258}" type="datetimeFigureOut">
              <a:rPr lang="en-BR" smtClean="0"/>
              <a:t>03/18/2026</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p:txBody>
          <a:bodyPr/>
          <a:lstStyle/>
          <a:p>
            <a:fld id="{17DBF076-1CA6-514C-BD87-C4E8C4A0D703}" type="slidenum">
              <a:rPr lang="en-BR" smtClean="0"/>
              <a:t>‹nº›</a:t>
            </a:fld>
            <a:endParaRPr lang="en-BR"/>
          </a:p>
        </p:txBody>
      </p:sp>
    </p:spTree>
    <p:extLst>
      <p:ext uri="{BB962C8B-B14F-4D97-AF65-F5344CB8AC3E}">
        <p14:creationId xmlns:p14="http://schemas.microsoft.com/office/powerpoint/2010/main" val="26979671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4643BA-B598-944D-848E-4819B8D14258}" type="datetimeFigureOut">
              <a:rPr lang="en-BR" smtClean="0"/>
              <a:t>03/18/2026</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p:txBody>
          <a:bodyPr/>
          <a:lstStyle/>
          <a:p>
            <a:fld id="{17DBF076-1CA6-514C-BD87-C4E8C4A0D703}" type="slidenum">
              <a:rPr lang="en-BR" smtClean="0"/>
              <a:t>‹nº›</a:t>
            </a:fld>
            <a:endParaRPr lang="en-BR"/>
          </a:p>
        </p:txBody>
      </p:sp>
    </p:spTree>
    <p:extLst>
      <p:ext uri="{BB962C8B-B14F-4D97-AF65-F5344CB8AC3E}">
        <p14:creationId xmlns:p14="http://schemas.microsoft.com/office/powerpoint/2010/main" val="267649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58"/>
        <p:cNvGrpSpPr/>
        <p:nvPr/>
      </p:nvGrpSpPr>
      <p:grpSpPr>
        <a:xfrm>
          <a:off x="0" y="0"/>
          <a:ext cx="0" cy="0"/>
          <a:chOff x="0" y="0"/>
          <a:chExt cx="0" cy="0"/>
        </a:xfrm>
      </p:grpSpPr>
    </p:spTree>
    <p:extLst>
      <p:ext uri="{BB962C8B-B14F-4D97-AF65-F5344CB8AC3E}">
        <p14:creationId xmlns:p14="http://schemas.microsoft.com/office/powerpoint/2010/main" val="402264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112322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52164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3688591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4223894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63"/>
        <p:cNvGrpSpPr/>
        <p:nvPr/>
      </p:nvGrpSpPr>
      <p:grpSpPr>
        <a:xfrm>
          <a:off x="0" y="0"/>
          <a:ext cx="0" cy="0"/>
          <a:chOff x="0" y="0"/>
          <a:chExt cx="0" cy="0"/>
        </a:xfrm>
      </p:grpSpPr>
    </p:spTree>
    <p:extLst>
      <p:ext uri="{BB962C8B-B14F-4D97-AF65-F5344CB8AC3E}">
        <p14:creationId xmlns:p14="http://schemas.microsoft.com/office/powerpoint/2010/main" val="2121578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2900979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14390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C82200D-2C16-4990-8D55-F226FC36A9AC}"/>
              </a:ext>
            </a:extLst>
          </p:cNvPr>
          <p:cNvSpPr>
            <a:spLocks noGrp="1"/>
          </p:cNvSpPr>
          <p:nvPr>
            <p:ph type="pic" sz="quarter" idx="10"/>
          </p:nvPr>
        </p:nvSpPr>
        <p:spPr>
          <a:xfrm>
            <a:off x="0" y="0"/>
            <a:ext cx="4537091" cy="6858000"/>
          </a:xfrm>
          <a:custGeom>
            <a:avLst/>
            <a:gdLst>
              <a:gd name="connsiteX0" fmla="*/ 0 w 4537682"/>
              <a:gd name="connsiteY0" fmla="*/ 0 h 6858000"/>
              <a:gd name="connsiteX1" fmla="*/ 746370 w 4537682"/>
              <a:gd name="connsiteY1" fmla="*/ 0 h 6858000"/>
              <a:gd name="connsiteX2" fmla="*/ 974202 w 4537682"/>
              <a:gd name="connsiteY2" fmla="*/ 0 h 6858000"/>
              <a:gd name="connsiteX3" fmla="*/ 4004464 w 4537682"/>
              <a:gd name="connsiteY3" fmla="*/ 0 h 6858000"/>
              <a:gd name="connsiteX4" fmla="*/ 4006990 w 4537682"/>
              <a:gd name="connsiteY4" fmla="*/ 6130 h 6858000"/>
              <a:gd name="connsiteX5" fmla="*/ 3970708 w 4537682"/>
              <a:gd name="connsiteY5" fmla="*/ 254261 h 6858000"/>
              <a:gd name="connsiteX6" fmla="*/ 3970708 w 4537682"/>
              <a:gd name="connsiteY6" fmla="*/ 947159 h 6858000"/>
              <a:gd name="connsiteX7" fmla="*/ 4045614 w 4537682"/>
              <a:gd name="connsiteY7" fmla="*/ 1686874 h 6858000"/>
              <a:gd name="connsiteX8" fmla="*/ 4195430 w 4537682"/>
              <a:gd name="connsiteY8" fmla="*/ 2098867 h 6858000"/>
              <a:gd name="connsiteX9" fmla="*/ 4232886 w 4537682"/>
              <a:gd name="connsiteY9" fmla="*/ 2407862 h 6858000"/>
              <a:gd name="connsiteX10" fmla="*/ 4401427 w 4537682"/>
              <a:gd name="connsiteY10" fmla="*/ 2866673 h 6858000"/>
              <a:gd name="connsiteX11" fmla="*/ 4345247 w 4537682"/>
              <a:gd name="connsiteY11" fmla="*/ 3765565 h 6858000"/>
              <a:gd name="connsiteX12" fmla="*/ 4270338 w 4537682"/>
              <a:gd name="connsiteY12" fmla="*/ 4243102 h 6858000"/>
              <a:gd name="connsiteX13" fmla="*/ 4270338 w 4537682"/>
              <a:gd name="connsiteY13" fmla="*/ 4664458 h 6858000"/>
              <a:gd name="connsiteX14" fmla="*/ 4223522 w 4537682"/>
              <a:gd name="connsiteY14" fmla="*/ 5132632 h 6858000"/>
              <a:gd name="connsiteX15" fmla="*/ 4157978 w 4537682"/>
              <a:gd name="connsiteY15" fmla="*/ 5441627 h 6858000"/>
              <a:gd name="connsiteX16" fmla="*/ 3858345 w 4537682"/>
              <a:gd name="connsiteY16" fmla="*/ 6303067 h 6858000"/>
              <a:gd name="connsiteX17" fmla="*/ 3708529 w 4537682"/>
              <a:gd name="connsiteY17" fmla="*/ 6846147 h 6858000"/>
              <a:gd name="connsiteX18" fmla="*/ 3706699 w 4537682"/>
              <a:gd name="connsiteY18" fmla="*/ 6858000 h 6858000"/>
              <a:gd name="connsiteX19" fmla="*/ 974202 w 4537682"/>
              <a:gd name="connsiteY19" fmla="*/ 6858000 h 6858000"/>
              <a:gd name="connsiteX20" fmla="*/ 746370 w 4537682"/>
              <a:gd name="connsiteY20" fmla="*/ 6858000 h 6858000"/>
              <a:gd name="connsiteX21" fmla="*/ 0 w 4537682"/>
              <a:gd name="connsiteY2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37682" h="6858000">
                <a:moveTo>
                  <a:pt x="0" y="0"/>
                </a:moveTo>
                <a:lnTo>
                  <a:pt x="746370" y="0"/>
                </a:lnTo>
                <a:lnTo>
                  <a:pt x="974202" y="0"/>
                </a:lnTo>
                <a:lnTo>
                  <a:pt x="4004464" y="0"/>
                </a:lnTo>
                <a:lnTo>
                  <a:pt x="4006990" y="6130"/>
                </a:lnTo>
                <a:cubicBezTo>
                  <a:pt x="4036251" y="88060"/>
                  <a:pt x="4045614" y="169991"/>
                  <a:pt x="3970708" y="254261"/>
                </a:cubicBezTo>
                <a:cubicBezTo>
                  <a:pt x="3802163" y="488348"/>
                  <a:pt x="3933252" y="713072"/>
                  <a:pt x="3970708" y="947159"/>
                </a:cubicBezTo>
                <a:cubicBezTo>
                  <a:pt x="3811529" y="1209337"/>
                  <a:pt x="3764711" y="1434060"/>
                  <a:pt x="4045614" y="1686874"/>
                </a:cubicBezTo>
                <a:cubicBezTo>
                  <a:pt x="4073704" y="1827327"/>
                  <a:pt x="4157978" y="1958415"/>
                  <a:pt x="4195430" y="2098867"/>
                </a:cubicBezTo>
                <a:cubicBezTo>
                  <a:pt x="4242248" y="2201865"/>
                  <a:pt x="4251612" y="2295499"/>
                  <a:pt x="4232886" y="2407862"/>
                </a:cubicBezTo>
                <a:cubicBezTo>
                  <a:pt x="4120522" y="2567040"/>
                  <a:pt x="4588697" y="2698129"/>
                  <a:pt x="4401427" y="2866673"/>
                </a:cubicBezTo>
                <a:cubicBezTo>
                  <a:pt x="4466972" y="3166304"/>
                  <a:pt x="4701058" y="3475297"/>
                  <a:pt x="4345247" y="3765565"/>
                </a:cubicBezTo>
                <a:cubicBezTo>
                  <a:pt x="4214156" y="3924745"/>
                  <a:pt x="4476334" y="4083924"/>
                  <a:pt x="4270338" y="4243102"/>
                </a:cubicBezTo>
                <a:cubicBezTo>
                  <a:pt x="4204794" y="4383553"/>
                  <a:pt x="4485698" y="4524007"/>
                  <a:pt x="4270338" y="4664458"/>
                </a:cubicBezTo>
                <a:cubicBezTo>
                  <a:pt x="4635513" y="4823637"/>
                  <a:pt x="4045614" y="4973454"/>
                  <a:pt x="4223522" y="5132632"/>
                </a:cubicBezTo>
                <a:cubicBezTo>
                  <a:pt x="4167340" y="5254357"/>
                  <a:pt x="4139248" y="5338629"/>
                  <a:pt x="4157978" y="5441627"/>
                </a:cubicBezTo>
                <a:cubicBezTo>
                  <a:pt x="4083068" y="5713167"/>
                  <a:pt x="4026888" y="6012799"/>
                  <a:pt x="3858345" y="6303067"/>
                </a:cubicBezTo>
                <a:cubicBezTo>
                  <a:pt x="3998797" y="6480972"/>
                  <a:pt x="3717893" y="6640151"/>
                  <a:pt x="3708529" y="6846147"/>
                </a:cubicBezTo>
                <a:lnTo>
                  <a:pt x="3706699" y="6858000"/>
                </a:lnTo>
                <a:lnTo>
                  <a:pt x="974202" y="6858000"/>
                </a:lnTo>
                <a:lnTo>
                  <a:pt x="746370" y="6858000"/>
                </a:lnTo>
                <a:lnTo>
                  <a:pt x="0" y="68580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154"/>
            <a:endParaRPr lang="en-ID"/>
          </a:p>
        </p:txBody>
      </p:sp>
    </p:spTree>
    <p:extLst>
      <p:ext uri="{BB962C8B-B14F-4D97-AF65-F5344CB8AC3E}">
        <p14:creationId xmlns:p14="http://schemas.microsoft.com/office/powerpoint/2010/main" val="167801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4290210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20D5E4-2C18-205E-94AB-D0188BF62A2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4443659-D15E-89EE-B55B-C2F0095570C1}"/>
              </a:ext>
            </a:extLst>
          </p:cNvPr>
          <p:cNvSpPr>
            <a:spLocks noGrp="1"/>
          </p:cNvSpPr>
          <p:nvPr>
            <p:ph type="pic" idx="1"/>
          </p:nvPr>
        </p:nvSpPr>
        <p:spPr>
          <a:xfrm>
            <a:off x="5183188" y="987425"/>
            <a:ext cx="6172200" cy="4873625"/>
          </a:xfrm>
        </p:spPr>
        <p:txBody>
          <a:bodyPr/>
          <a:lstStyle>
            <a:lvl1pPr marL="0" indent="0">
              <a:buNone/>
              <a:defRPr sz="3200">
                <a:no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DB478DF-CAFA-B634-3C46-CB32A2F01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3986B2F-CE57-C162-757C-3CB6A87FD56E}"/>
              </a:ext>
            </a:extLst>
          </p:cNvPr>
          <p:cNvSpPr>
            <a:spLocks noGrp="1"/>
          </p:cNvSpPr>
          <p:nvPr>
            <p:ph type="dt" sz="half" idx="10"/>
          </p:nvPr>
        </p:nvSpPr>
        <p:spPr/>
        <p:txBody>
          <a:bodyPr/>
          <a:lstStyle/>
          <a:p>
            <a:fld id="{55153944-67BB-7C41-8939-AE42597A514B}" type="datetimeFigureOut">
              <a:rPr lang="pt-BR" smtClean="0"/>
              <a:t>18/03/2026</a:t>
            </a:fld>
            <a:endParaRPr lang="pt-BR"/>
          </a:p>
        </p:txBody>
      </p:sp>
      <p:sp>
        <p:nvSpPr>
          <p:cNvPr id="6" name="Espaço Reservado para Rodapé 5">
            <a:extLst>
              <a:ext uri="{FF2B5EF4-FFF2-40B4-BE49-F238E27FC236}">
                <a16:creationId xmlns:a16="http://schemas.microsoft.com/office/drawing/2014/main" id="{B1B00D9C-2DB9-283C-28B9-CA85F633847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A8576E7-AEF8-4CF5-439F-B6243FF1DF18}"/>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1604308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mp; Subtitle (with placeholders)">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4DD8E277-27AB-4717-BE08-583ADB3523AB}"/>
              </a:ext>
            </a:extLst>
          </p:cNvPr>
          <p:cNvSpPr>
            <a:spLocks noGrp="1"/>
          </p:cNvSpPr>
          <p:nvPr>
            <p:ph type="pic" sz="quarter" idx="10" hasCustomPrompt="1"/>
          </p:nvPr>
        </p:nvSpPr>
        <p:spPr>
          <a:xfrm>
            <a:off x="1130300" y="931863"/>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7" name="Рисунок 2">
            <a:extLst>
              <a:ext uri="{FF2B5EF4-FFF2-40B4-BE49-F238E27FC236}">
                <a16:creationId xmlns:a16="http://schemas.microsoft.com/office/drawing/2014/main" id="{6A6CC84C-0ECF-4AD9-AD25-BD9A79BE5D82}"/>
              </a:ext>
            </a:extLst>
          </p:cNvPr>
          <p:cNvSpPr>
            <a:spLocks noGrp="1"/>
          </p:cNvSpPr>
          <p:nvPr>
            <p:ph type="pic" sz="quarter" idx="11" hasCustomPrompt="1"/>
          </p:nvPr>
        </p:nvSpPr>
        <p:spPr>
          <a:xfrm>
            <a:off x="3127375" y="931863"/>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8" name="Рисунок 2">
            <a:extLst>
              <a:ext uri="{FF2B5EF4-FFF2-40B4-BE49-F238E27FC236}">
                <a16:creationId xmlns:a16="http://schemas.microsoft.com/office/drawing/2014/main" id="{4535AC7C-9D6E-44D0-B693-569B436C7DED}"/>
              </a:ext>
            </a:extLst>
          </p:cNvPr>
          <p:cNvSpPr>
            <a:spLocks noGrp="1"/>
          </p:cNvSpPr>
          <p:nvPr>
            <p:ph type="pic" sz="quarter" idx="12" hasCustomPrompt="1"/>
          </p:nvPr>
        </p:nvSpPr>
        <p:spPr>
          <a:xfrm>
            <a:off x="5211763" y="931863"/>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9" name="Рисунок 2">
            <a:extLst>
              <a:ext uri="{FF2B5EF4-FFF2-40B4-BE49-F238E27FC236}">
                <a16:creationId xmlns:a16="http://schemas.microsoft.com/office/drawing/2014/main" id="{0AF08A50-3D29-4E19-8CED-500E7ADAA69A}"/>
              </a:ext>
            </a:extLst>
          </p:cNvPr>
          <p:cNvSpPr>
            <a:spLocks noGrp="1"/>
          </p:cNvSpPr>
          <p:nvPr>
            <p:ph type="pic" sz="quarter" idx="13" hasCustomPrompt="1"/>
          </p:nvPr>
        </p:nvSpPr>
        <p:spPr>
          <a:xfrm>
            <a:off x="4214244" y="3269576"/>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10" name="Рисунок 2">
            <a:extLst>
              <a:ext uri="{FF2B5EF4-FFF2-40B4-BE49-F238E27FC236}">
                <a16:creationId xmlns:a16="http://schemas.microsoft.com/office/drawing/2014/main" id="{7C60BD74-D8AE-4A85-B66E-49D1B189825C}"/>
              </a:ext>
            </a:extLst>
          </p:cNvPr>
          <p:cNvSpPr>
            <a:spLocks noGrp="1"/>
          </p:cNvSpPr>
          <p:nvPr>
            <p:ph type="pic" sz="quarter" idx="14" hasCustomPrompt="1"/>
          </p:nvPr>
        </p:nvSpPr>
        <p:spPr>
          <a:xfrm>
            <a:off x="2014538" y="3269576"/>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15" name="Рисунок 2">
            <a:extLst>
              <a:ext uri="{FF2B5EF4-FFF2-40B4-BE49-F238E27FC236}">
                <a16:creationId xmlns:a16="http://schemas.microsoft.com/office/drawing/2014/main" id="{B2409FEC-5533-4A54-8C3A-44DF9897AB0B}"/>
              </a:ext>
            </a:extLst>
          </p:cNvPr>
          <p:cNvSpPr>
            <a:spLocks noGrp="1"/>
          </p:cNvSpPr>
          <p:nvPr>
            <p:ph type="pic" sz="quarter" idx="15" hasCustomPrompt="1"/>
          </p:nvPr>
        </p:nvSpPr>
        <p:spPr>
          <a:xfrm>
            <a:off x="6413950" y="3269576"/>
            <a:ext cx="1768475" cy="1880394"/>
          </a:xfrm>
        </p:spPr>
        <p:txBody>
          <a:bodyPr anchor="t">
            <a:normAutofit/>
          </a:bodyPr>
          <a:lstStyle>
            <a:lvl1pPr marL="0" indent="0" algn="ctr">
              <a:buNone/>
              <a:defRPr sz="1200">
                <a:noFill/>
              </a:defRPr>
            </a:lvl1pPr>
          </a:lstStyle>
          <a:p>
            <a:r>
              <a:rPr lang="en-US" dirty="0"/>
              <a:t>picture</a:t>
            </a:r>
            <a:endParaRPr lang="ru-RU" dirty="0"/>
          </a:p>
        </p:txBody>
      </p:sp>
    </p:spTree>
    <p:extLst>
      <p:ext uri="{BB962C8B-B14F-4D97-AF65-F5344CB8AC3E}">
        <p14:creationId xmlns:p14="http://schemas.microsoft.com/office/powerpoint/2010/main" val="319816263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Master">
    <p:spTree>
      <p:nvGrpSpPr>
        <p:cNvPr id="1" name=""/>
        <p:cNvGrpSpPr/>
        <p:nvPr/>
      </p:nvGrpSpPr>
      <p:grpSpPr>
        <a:xfrm>
          <a:off x="0" y="0"/>
          <a:ext cx="0" cy="0"/>
          <a:chOff x="0" y="0"/>
          <a:chExt cx="0" cy="0"/>
        </a:xfrm>
      </p:grpSpPr>
      <p:sp>
        <p:nvSpPr>
          <p:cNvPr id="18" name="Rectangle"/>
          <p:cNvSpPr>
            <a:spLocks noGrp="1"/>
          </p:cNvSpPr>
          <p:nvPr>
            <p:ph type="body" idx="21"/>
          </p:nvPr>
        </p:nvSpPr>
        <p:spPr>
          <a:xfrm>
            <a:off x="1" y="-1"/>
            <a:ext cx="12192001" cy="6858001"/>
          </a:xfrm>
          <a:prstGeom prst="rect">
            <a:avLst/>
          </a:prstGeom>
          <a:solidFill>
            <a:schemeClr val="accent1"/>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40379456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2_Master">
    <p:bg>
      <p:bgPr>
        <a:solidFill>
          <a:srgbClr val="D5D5D5"/>
        </a:solidFill>
        <a:effectLst/>
      </p:bgPr>
    </p:bg>
    <p:spTree>
      <p:nvGrpSpPr>
        <p:cNvPr id="1" name=""/>
        <p:cNvGrpSpPr/>
        <p:nvPr/>
      </p:nvGrpSpPr>
      <p:grpSpPr>
        <a:xfrm>
          <a:off x="0" y="0"/>
          <a:ext cx="0" cy="0"/>
          <a:chOff x="0" y="0"/>
          <a:chExt cx="0" cy="0"/>
        </a:xfrm>
      </p:grpSpPr>
      <p:sp>
        <p:nvSpPr>
          <p:cNvPr id="34" name="Rectangle"/>
          <p:cNvSpPr>
            <a:spLocks noGrp="1"/>
          </p:cNvSpPr>
          <p:nvPr>
            <p:ph type="body" idx="21"/>
          </p:nvPr>
        </p:nvSpPr>
        <p:spPr>
          <a:xfrm>
            <a:off x="-1" y="2"/>
            <a:ext cx="8128001" cy="6858001"/>
          </a:xfrm>
          <a:prstGeom prst="rect">
            <a:avLst/>
          </a:prstGeom>
          <a:gradFill>
            <a:gsLst>
              <a:gs pos="0">
                <a:srgbClr val="FFFFFF"/>
              </a:gs>
              <a:gs pos="100000">
                <a:srgbClr val="FFFFFF">
                  <a:alpha val="0"/>
                </a:srgbClr>
              </a:gs>
            </a:gsLst>
          </a:gradFill>
        </p:spPr>
        <p:txBody>
          <a:bodyPr lIns="0" tIns="0" rIns="0" bIns="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27407338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3_Master">
    <p:spTree>
      <p:nvGrpSpPr>
        <p:cNvPr id="1" name=""/>
        <p:cNvGrpSpPr/>
        <p:nvPr/>
      </p:nvGrpSpPr>
      <p:grpSpPr>
        <a:xfrm>
          <a:off x="0" y="0"/>
          <a:ext cx="0" cy="0"/>
          <a:chOff x="0" y="0"/>
          <a:chExt cx="0" cy="0"/>
        </a:xfrm>
      </p:grpSpPr>
      <p:sp>
        <p:nvSpPr>
          <p:cNvPr id="42" name="Shape"/>
          <p:cNvSpPr>
            <a:spLocks noGrp="1"/>
          </p:cNvSpPr>
          <p:nvPr>
            <p:ph type="body" idx="21"/>
          </p:nvPr>
        </p:nvSpPr>
        <p:spPr>
          <a:xfrm>
            <a:off x="6096071" y="2"/>
            <a:ext cx="6095930" cy="6223033"/>
          </a:xfrm>
          <a:custGeom>
            <a:avLst/>
            <a:gdLst/>
            <a:ahLst/>
            <a:cxnLst>
              <a:cxn ang="0">
                <a:pos x="wd2" y="hd2"/>
              </a:cxn>
              <a:cxn ang="5400000">
                <a:pos x="wd2" y="hd2"/>
              </a:cxn>
              <a:cxn ang="10800000">
                <a:pos x="wd2" y="hd2"/>
              </a:cxn>
              <a:cxn ang="16200000">
                <a:pos x="wd2" y="hd2"/>
              </a:cxn>
            </a:cxnLst>
            <a:rect l="0" t="0" r="r" b="b"/>
            <a:pathLst>
              <a:path w="21403" h="21407" extrusionOk="0">
                <a:moveTo>
                  <a:pt x="1176" y="0"/>
                </a:moveTo>
                <a:lnTo>
                  <a:pt x="589" y="575"/>
                </a:lnTo>
                <a:cubicBezTo>
                  <a:pt x="-197" y="1346"/>
                  <a:pt x="-197" y="2594"/>
                  <a:pt x="590" y="3364"/>
                </a:cubicBezTo>
                <a:cubicBezTo>
                  <a:pt x="1376" y="4134"/>
                  <a:pt x="2650" y="4134"/>
                  <a:pt x="3436" y="3364"/>
                </a:cubicBezTo>
                <a:lnTo>
                  <a:pt x="6869" y="0"/>
                </a:lnTo>
                <a:lnTo>
                  <a:pt x="1176" y="0"/>
                </a:lnTo>
                <a:close/>
                <a:moveTo>
                  <a:pt x="7119" y="0"/>
                </a:moveTo>
                <a:lnTo>
                  <a:pt x="633" y="6355"/>
                </a:lnTo>
                <a:cubicBezTo>
                  <a:pt x="-153" y="7125"/>
                  <a:pt x="-153" y="8374"/>
                  <a:pt x="633" y="9144"/>
                </a:cubicBezTo>
                <a:cubicBezTo>
                  <a:pt x="1419" y="9914"/>
                  <a:pt x="2693" y="9914"/>
                  <a:pt x="3480" y="9144"/>
                </a:cubicBezTo>
                <a:lnTo>
                  <a:pt x="12812" y="0"/>
                </a:lnTo>
                <a:lnTo>
                  <a:pt x="7119" y="0"/>
                </a:lnTo>
                <a:close/>
                <a:moveTo>
                  <a:pt x="13060" y="0"/>
                </a:moveTo>
                <a:lnTo>
                  <a:pt x="768" y="12044"/>
                </a:lnTo>
                <a:cubicBezTo>
                  <a:pt x="-18" y="12814"/>
                  <a:pt x="-18" y="14063"/>
                  <a:pt x="769" y="14833"/>
                </a:cubicBezTo>
                <a:cubicBezTo>
                  <a:pt x="1555" y="15603"/>
                  <a:pt x="2829" y="15603"/>
                  <a:pt x="3615" y="14833"/>
                </a:cubicBezTo>
                <a:lnTo>
                  <a:pt x="18754" y="0"/>
                </a:lnTo>
                <a:lnTo>
                  <a:pt x="13060" y="0"/>
                </a:lnTo>
                <a:close/>
                <a:moveTo>
                  <a:pt x="19002" y="0"/>
                </a:moveTo>
                <a:lnTo>
                  <a:pt x="683" y="17949"/>
                </a:lnTo>
                <a:cubicBezTo>
                  <a:pt x="-103" y="18719"/>
                  <a:pt x="-103" y="19969"/>
                  <a:pt x="683" y="20739"/>
                </a:cubicBezTo>
                <a:cubicBezTo>
                  <a:pt x="1469" y="21509"/>
                  <a:pt x="2744" y="21508"/>
                  <a:pt x="3530" y="20738"/>
                </a:cubicBezTo>
                <a:lnTo>
                  <a:pt x="21403" y="3227"/>
                </a:lnTo>
                <a:lnTo>
                  <a:pt x="21403" y="0"/>
                </a:lnTo>
                <a:lnTo>
                  <a:pt x="19002" y="0"/>
                </a:lnTo>
                <a:close/>
                <a:moveTo>
                  <a:pt x="21403" y="3470"/>
                </a:moveTo>
                <a:lnTo>
                  <a:pt x="6710" y="17866"/>
                </a:lnTo>
                <a:cubicBezTo>
                  <a:pt x="5924" y="18636"/>
                  <a:pt x="5925" y="19884"/>
                  <a:pt x="6711" y="20654"/>
                </a:cubicBezTo>
                <a:cubicBezTo>
                  <a:pt x="7497" y="21424"/>
                  <a:pt x="8771" y="21425"/>
                  <a:pt x="9557" y="20654"/>
                </a:cubicBezTo>
                <a:lnTo>
                  <a:pt x="21403" y="9048"/>
                </a:lnTo>
                <a:lnTo>
                  <a:pt x="21403" y="3470"/>
                </a:lnTo>
                <a:close/>
                <a:moveTo>
                  <a:pt x="21403" y="9291"/>
                </a:moveTo>
                <a:lnTo>
                  <a:pt x="12517" y="17998"/>
                </a:lnTo>
                <a:cubicBezTo>
                  <a:pt x="11731" y="18769"/>
                  <a:pt x="11731" y="20017"/>
                  <a:pt x="12517" y="20787"/>
                </a:cubicBezTo>
                <a:cubicBezTo>
                  <a:pt x="13303" y="21558"/>
                  <a:pt x="14578" y="21558"/>
                  <a:pt x="15364" y="20787"/>
                </a:cubicBezTo>
                <a:lnTo>
                  <a:pt x="21403" y="14870"/>
                </a:lnTo>
                <a:lnTo>
                  <a:pt x="21403" y="9291"/>
                </a:lnTo>
                <a:close/>
                <a:moveTo>
                  <a:pt x="21403" y="15113"/>
                </a:moveTo>
                <a:lnTo>
                  <a:pt x="18415" y="18041"/>
                </a:lnTo>
                <a:cubicBezTo>
                  <a:pt x="17630" y="18811"/>
                  <a:pt x="17629" y="20060"/>
                  <a:pt x="18415" y="20830"/>
                </a:cubicBezTo>
                <a:cubicBezTo>
                  <a:pt x="19202" y="21600"/>
                  <a:pt x="20475" y="21600"/>
                  <a:pt x="21262" y="20830"/>
                </a:cubicBezTo>
                <a:lnTo>
                  <a:pt x="21403" y="20691"/>
                </a:lnTo>
                <a:lnTo>
                  <a:pt x="21403" y="15113"/>
                </a:lnTo>
                <a:close/>
              </a:path>
            </a:pathLst>
          </a:custGeom>
          <a:solidFill>
            <a:schemeClr val="accent1"/>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27710815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4_Master">
    <p:spTree>
      <p:nvGrpSpPr>
        <p:cNvPr id="1" name=""/>
        <p:cNvGrpSpPr/>
        <p:nvPr/>
      </p:nvGrpSpPr>
      <p:grpSpPr>
        <a:xfrm>
          <a:off x="0" y="0"/>
          <a:ext cx="0" cy="0"/>
          <a:chOff x="0" y="0"/>
          <a:chExt cx="0" cy="0"/>
        </a:xfrm>
      </p:grpSpPr>
      <p:sp>
        <p:nvSpPr>
          <p:cNvPr id="50" name="Shape"/>
          <p:cNvSpPr>
            <a:spLocks noGrp="1"/>
          </p:cNvSpPr>
          <p:nvPr>
            <p:ph type="body" idx="21"/>
          </p:nvPr>
        </p:nvSpPr>
        <p:spPr>
          <a:xfrm rot="10800000">
            <a:off x="71" y="635000"/>
            <a:ext cx="6095930" cy="6223034"/>
          </a:xfrm>
          <a:custGeom>
            <a:avLst/>
            <a:gdLst/>
            <a:ahLst/>
            <a:cxnLst>
              <a:cxn ang="0">
                <a:pos x="wd2" y="hd2"/>
              </a:cxn>
              <a:cxn ang="5400000">
                <a:pos x="wd2" y="hd2"/>
              </a:cxn>
              <a:cxn ang="10800000">
                <a:pos x="wd2" y="hd2"/>
              </a:cxn>
              <a:cxn ang="16200000">
                <a:pos x="wd2" y="hd2"/>
              </a:cxn>
            </a:cxnLst>
            <a:rect l="0" t="0" r="r" b="b"/>
            <a:pathLst>
              <a:path w="21403" h="21407" extrusionOk="0">
                <a:moveTo>
                  <a:pt x="1176" y="0"/>
                </a:moveTo>
                <a:lnTo>
                  <a:pt x="589" y="575"/>
                </a:lnTo>
                <a:cubicBezTo>
                  <a:pt x="-197" y="1346"/>
                  <a:pt x="-197" y="2594"/>
                  <a:pt x="590" y="3364"/>
                </a:cubicBezTo>
                <a:cubicBezTo>
                  <a:pt x="1376" y="4134"/>
                  <a:pt x="2650" y="4134"/>
                  <a:pt x="3436" y="3364"/>
                </a:cubicBezTo>
                <a:lnTo>
                  <a:pt x="6869" y="0"/>
                </a:lnTo>
                <a:lnTo>
                  <a:pt x="1176" y="0"/>
                </a:lnTo>
                <a:close/>
                <a:moveTo>
                  <a:pt x="7119" y="0"/>
                </a:moveTo>
                <a:lnTo>
                  <a:pt x="633" y="6355"/>
                </a:lnTo>
                <a:cubicBezTo>
                  <a:pt x="-153" y="7125"/>
                  <a:pt x="-153" y="8374"/>
                  <a:pt x="633" y="9144"/>
                </a:cubicBezTo>
                <a:cubicBezTo>
                  <a:pt x="1419" y="9914"/>
                  <a:pt x="2693" y="9914"/>
                  <a:pt x="3480" y="9144"/>
                </a:cubicBezTo>
                <a:lnTo>
                  <a:pt x="12812" y="0"/>
                </a:lnTo>
                <a:lnTo>
                  <a:pt x="7119" y="0"/>
                </a:lnTo>
                <a:close/>
                <a:moveTo>
                  <a:pt x="13060" y="0"/>
                </a:moveTo>
                <a:lnTo>
                  <a:pt x="768" y="12044"/>
                </a:lnTo>
                <a:cubicBezTo>
                  <a:pt x="-18" y="12814"/>
                  <a:pt x="-18" y="14063"/>
                  <a:pt x="769" y="14833"/>
                </a:cubicBezTo>
                <a:cubicBezTo>
                  <a:pt x="1555" y="15603"/>
                  <a:pt x="2829" y="15603"/>
                  <a:pt x="3615" y="14833"/>
                </a:cubicBezTo>
                <a:lnTo>
                  <a:pt x="18754" y="0"/>
                </a:lnTo>
                <a:lnTo>
                  <a:pt x="13060" y="0"/>
                </a:lnTo>
                <a:close/>
                <a:moveTo>
                  <a:pt x="19002" y="0"/>
                </a:moveTo>
                <a:lnTo>
                  <a:pt x="683" y="17949"/>
                </a:lnTo>
                <a:cubicBezTo>
                  <a:pt x="-103" y="18719"/>
                  <a:pt x="-103" y="19969"/>
                  <a:pt x="683" y="20739"/>
                </a:cubicBezTo>
                <a:cubicBezTo>
                  <a:pt x="1469" y="21509"/>
                  <a:pt x="2744" y="21508"/>
                  <a:pt x="3530" y="20738"/>
                </a:cubicBezTo>
                <a:lnTo>
                  <a:pt x="21403" y="3227"/>
                </a:lnTo>
                <a:lnTo>
                  <a:pt x="21403" y="0"/>
                </a:lnTo>
                <a:lnTo>
                  <a:pt x="19002" y="0"/>
                </a:lnTo>
                <a:close/>
                <a:moveTo>
                  <a:pt x="21403" y="3470"/>
                </a:moveTo>
                <a:lnTo>
                  <a:pt x="6710" y="17866"/>
                </a:lnTo>
                <a:cubicBezTo>
                  <a:pt x="5924" y="18636"/>
                  <a:pt x="5925" y="19884"/>
                  <a:pt x="6711" y="20654"/>
                </a:cubicBezTo>
                <a:cubicBezTo>
                  <a:pt x="7497" y="21424"/>
                  <a:pt x="8771" y="21425"/>
                  <a:pt x="9557" y="20654"/>
                </a:cubicBezTo>
                <a:lnTo>
                  <a:pt x="21403" y="9048"/>
                </a:lnTo>
                <a:lnTo>
                  <a:pt x="21403" y="3470"/>
                </a:lnTo>
                <a:close/>
                <a:moveTo>
                  <a:pt x="21403" y="9291"/>
                </a:moveTo>
                <a:lnTo>
                  <a:pt x="12517" y="17998"/>
                </a:lnTo>
                <a:cubicBezTo>
                  <a:pt x="11731" y="18769"/>
                  <a:pt x="11731" y="20017"/>
                  <a:pt x="12517" y="20787"/>
                </a:cubicBezTo>
                <a:cubicBezTo>
                  <a:pt x="13303" y="21558"/>
                  <a:pt x="14578" y="21558"/>
                  <a:pt x="15364" y="20787"/>
                </a:cubicBezTo>
                <a:lnTo>
                  <a:pt x="21403" y="14870"/>
                </a:lnTo>
                <a:lnTo>
                  <a:pt x="21403" y="9291"/>
                </a:lnTo>
                <a:close/>
                <a:moveTo>
                  <a:pt x="21403" y="15113"/>
                </a:moveTo>
                <a:lnTo>
                  <a:pt x="18415" y="18041"/>
                </a:lnTo>
                <a:cubicBezTo>
                  <a:pt x="17630" y="18811"/>
                  <a:pt x="17629" y="20060"/>
                  <a:pt x="18415" y="20830"/>
                </a:cubicBezTo>
                <a:cubicBezTo>
                  <a:pt x="19202" y="21600"/>
                  <a:pt x="20475" y="21600"/>
                  <a:pt x="21262" y="20830"/>
                </a:cubicBezTo>
                <a:lnTo>
                  <a:pt x="21403" y="20691"/>
                </a:lnTo>
                <a:lnTo>
                  <a:pt x="21403" y="15113"/>
                </a:lnTo>
                <a:close/>
              </a:path>
            </a:pathLst>
          </a:custGeom>
          <a:solidFill>
            <a:schemeClr val="accent1"/>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22067163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5_Master">
    <p:spTree>
      <p:nvGrpSpPr>
        <p:cNvPr id="1" name=""/>
        <p:cNvGrpSpPr/>
        <p:nvPr/>
      </p:nvGrpSpPr>
      <p:grpSpPr>
        <a:xfrm>
          <a:off x="0" y="0"/>
          <a:ext cx="0" cy="0"/>
          <a:chOff x="0" y="0"/>
          <a:chExt cx="0" cy="0"/>
        </a:xfrm>
      </p:grpSpPr>
      <p:sp>
        <p:nvSpPr>
          <p:cNvPr id="58" name="Shape"/>
          <p:cNvSpPr>
            <a:spLocks noGrp="1"/>
          </p:cNvSpPr>
          <p:nvPr>
            <p:ph type="body" sz="half" idx="21"/>
          </p:nvPr>
        </p:nvSpPr>
        <p:spPr>
          <a:xfrm flipH="1">
            <a:off x="3302001" y="635002"/>
            <a:ext cx="5588001" cy="5588001"/>
          </a:xfrm>
          <a:custGeom>
            <a:avLst/>
            <a:gdLst/>
            <a:ahLst/>
            <a:cxnLst>
              <a:cxn ang="0">
                <a:pos x="wd2" y="hd2"/>
              </a:cxn>
              <a:cxn ang="5400000">
                <a:pos x="wd2" y="hd2"/>
              </a:cxn>
              <a:cxn ang="10800000">
                <a:pos x="wd2" y="hd2"/>
              </a:cxn>
              <a:cxn ang="16200000">
                <a:pos x="wd2" y="hd2"/>
              </a:cxn>
            </a:cxnLst>
            <a:rect l="0" t="0" r="r" b="b"/>
            <a:pathLst>
              <a:path w="21492" h="21546" extrusionOk="0">
                <a:moveTo>
                  <a:pt x="12060" y="0"/>
                </a:moveTo>
                <a:cubicBezTo>
                  <a:pt x="11810" y="0"/>
                  <a:pt x="11559" y="54"/>
                  <a:pt x="11327" y="162"/>
                </a:cubicBezTo>
                <a:cubicBezTo>
                  <a:pt x="11144" y="248"/>
                  <a:pt x="10977" y="365"/>
                  <a:pt x="10835" y="508"/>
                </a:cubicBezTo>
                <a:cubicBezTo>
                  <a:pt x="10692" y="652"/>
                  <a:pt x="10575" y="819"/>
                  <a:pt x="10490" y="1002"/>
                </a:cubicBezTo>
                <a:cubicBezTo>
                  <a:pt x="10273" y="1468"/>
                  <a:pt x="10273" y="2005"/>
                  <a:pt x="10490" y="2470"/>
                </a:cubicBezTo>
                <a:cubicBezTo>
                  <a:pt x="10629" y="2758"/>
                  <a:pt x="10950" y="3078"/>
                  <a:pt x="11483" y="3613"/>
                </a:cubicBezTo>
                <a:lnTo>
                  <a:pt x="17889" y="10037"/>
                </a:lnTo>
                <a:cubicBezTo>
                  <a:pt x="18422" y="10571"/>
                  <a:pt x="18741" y="10892"/>
                  <a:pt x="19028" y="11032"/>
                </a:cubicBezTo>
                <a:cubicBezTo>
                  <a:pt x="19492" y="11249"/>
                  <a:pt x="20028" y="11249"/>
                  <a:pt x="20492" y="11032"/>
                </a:cubicBezTo>
                <a:cubicBezTo>
                  <a:pt x="20675" y="10947"/>
                  <a:pt x="20842" y="10829"/>
                  <a:pt x="20985" y="10686"/>
                </a:cubicBezTo>
                <a:cubicBezTo>
                  <a:pt x="21127" y="10543"/>
                  <a:pt x="21244" y="10376"/>
                  <a:pt x="21330" y="10192"/>
                </a:cubicBezTo>
                <a:cubicBezTo>
                  <a:pt x="21546" y="9727"/>
                  <a:pt x="21546" y="9190"/>
                  <a:pt x="21330" y="8725"/>
                </a:cubicBezTo>
                <a:cubicBezTo>
                  <a:pt x="21190" y="8437"/>
                  <a:pt x="20871" y="8115"/>
                  <a:pt x="20338" y="7581"/>
                </a:cubicBezTo>
                <a:lnTo>
                  <a:pt x="13931" y="1157"/>
                </a:lnTo>
                <a:cubicBezTo>
                  <a:pt x="13398" y="623"/>
                  <a:pt x="13078" y="302"/>
                  <a:pt x="12791" y="162"/>
                </a:cubicBezTo>
                <a:cubicBezTo>
                  <a:pt x="12559" y="54"/>
                  <a:pt x="12309" y="0"/>
                  <a:pt x="12060" y="0"/>
                </a:cubicBezTo>
                <a:close/>
                <a:moveTo>
                  <a:pt x="17279" y="57"/>
                </a:moveTo>
                <a:cubicBezTo>
                  <a:pt x="17029" y="57"/>
                  <a:pt x="16779" y="112"/>
                  <a:pt x="16547" y="220"/>
                </a:cubicBezTo>
                <a:cubicBezTo>
                  <a:pt x="16364" y="306"/>
                  <a:pt x="16198" y="423"/>
                  <a:pt x="16055" y="566"/>
                </a:cubicBezTo>
                <a:cubicBezTo>
                  <a:pt x="15913" y="709"/>
                  <a:pt x="15796" y="877"/>
                  <a:pt x="15710" y="1060"/>
                </a:cubicBezTo>
                <a:cubicBezTo>
                  <a:pt x="15494" y="1525"/>
                  <a:pt x="15494" y="2062"/>
                  <a:pt x="15710" y="2528"/>
                </a:cubicBezTo>
                <a:cubicBezTo>
                  <a:pt x="15850" y="2815"/>
                  <a:pt x="16169" y="3136"/>
                  <a:pt x="16702" y="3670"/>
                </a:cubicBezTo>
                <a:lnTo>
                  <a:pt x="17827" y="4798"/>
                </a:lnTo>
                <a:cubicBezTo>
                  <a:pt x="18360" y="5332"/>
                  <a:pt x="18679" y="5653"/>
                  <a:pt x="18966" y="5792"/>
                </a:cubicBezTo>
                <a:cubicBezTo>
                  <a:pt x="19430" y="6009"/>
                  <a:pt x="19966" y="6009"/>
                  <a:pt x="20430" y="5792"/>
                </a:cubicBezTo>
                <a:cubicBezTo>
                  <a:pt x="20613" y="5707"/>
                  <a:pt x="20780" y="5590"/>
                  <a:pt x="20922" y="5446"/>
                </a:cubicBezTo>
                <a:cubicBezTo>
                  <a:pt x="21065" y="5303"/>
                  <a:pt x="21182" y="5137"/>
                  <a:pt x="21267" y="4953"/>
                </a:cubicBezTo>
                <a:cubicBezTo>
                  <a:pt x="21484" y="4488"/>
                  <a:pt x="21484" y="3951"/>
                  <a:pt x="21267" y="3486"/>
                </a:cubicBezTo>
                <a:cubicBezTo>
                  <a:pt x="21128" y="3198"/>
                  <a:pt x="20808" y="2877"/>
                  <a:pt x="20275" y="2342"/>
                </a:cubicBezTo>
                <a:lnTo>
                  <a:pt x="19151" y="1215"/>
                </a:lnTo>
                <a:cubicBezTo>
                  <a:pt x="18618" y="680"/>
                  <a:pt x="18298" y="360"/>
                  <a:pt x="18011" y="220"/>
                </a:cubicBezTo>
                <a:cubicBezTo>
                  <a:pt x="17779" y="112"/>
                  <a:pt x="17529" y="57"/>
                  <a:pt x="17279" y="57"/>
                </a:cubicBezTo>
                <a:close/>
                <a:moveTo>
                  <a:pt x="6971" y="75"/>
                </a:moveTo>
                <a:cubicBezTo>
                  <a:pt x="6721" y="75"/>
                  <a:pt x="6472" y="129"/>
                  <a:pt x="6240" y="237"/>
                </a:cubicBezTo>
                <a:cubicBezTo>
                  <a:pt x="6057" y="323"/>
                  <a:pt x="5890" y="440"/>
                  <a:pt x="5747" y="583"/>
                </a:cubicBezTo>
                <a:cubicBezTo>
                  <a:pt x="5604" y="727"/>
                  <a:pt x="5488" y="894"/>
                  <a:pt x="5402" y="1077"/>
                </a:cubicBezTo>
                <a:cubicBezTo>
                  <a:pt x="5186" y="1543"/>
                  <a:pt x="5186" y="2080"/>
                  <a:pt x="5402" y="2545"/>
                </a:cubicBezTo>
                <a:cubicBezTo>
                  <a:pt x="5542" y="2833"/>
                  <a:pt x="5861" y="3153"/>
                  <a:pt x="6394" y="3688"/>
                </a:cubicBezTo>
                <a:lnTo>
                  <a:pt x="17809" y="15134"/>
                </a:lnTo>
                <a:cubicBezTo>
                  <a:pt x="18342" y="15669"/>
                  <a:pt x="18662" y="15989"/>
                  <a:pt x="18949" y="16129"/>
                </a:cubicBezTo>
                <a:cubicBezTo>
                  <a:pt x="19413" y="16346"/>
                  <a:pt x="19949" y="16346"/>
                  <a:pt x="20412" y="16129"/>
                </a:cubicBezTo>
                <a:cubicBezTo>
                  <a:pt x="20596" y="16043"/>
                  <a:pt x="20762" y="15926"/>
                  <a:pt x="20905" y="15783"/>
                </a:cubicBezTo>
                <a:cubicBezTo>
                  <a:pt x="21048" y="15640"/>
                  <a:pt x="21165" y="15472"/>
                  <a:pt x="21250" y="15289"/>
                </a:cubicBezTo>
                <a:cubicBezTo>
                  <a:pt x="21466" y="14824"/>
                  <a:pt x="21466" y="14286"/>
                  <a:pt x="21250" y="13821"/>
                </a:cubicBezTo>
                <a:cubicBezTo>
                  <a:pt x="21111" y="13533"/>
                  <a:pt x="20791" y="13213"/>
                  <a:pt x="20258" y="12679"/>
                </a:cubicBezTo>
                <a:lnTo>
                  <a:pt x="8843" y="1232"/>
                </a:lnTo>
                <a:cubicBezTo>
                  <a:pt x="8310" y="698"/>
                  <a:pt x="7990" y="377"/>
                  <a:pt x="7703" y="237"/>
                </a:cubicBezTo>
                <a:cubicBezTo>
                  <a:pt x="7471" y="129"/>
                  <a:pt x="7221" y="75"/>
                  <a:pt x="6971" y="75"/>
                </a:cubicBezTo>
                <a:close/>
                <a:moveTo>
                  <a:pt x="1911" y="177"/>
                </a:moveTo>
                <a:cubicBezTo>
                  <a:pt x="1661" y="177"/>
                  <a:pt x="1410" y="231"/>
                  <a:pt x="1178" y="339"/>
                </a:cubicBezTo>
                <a:cubicBezTo>
                  <a:pt x="995" y="425"/>
                  <a:pt x="828" y="542"/>
                  <a:pt x="686" y="685"/>
                </a:cubicBezTo>
                <a:cubicBezTo>
                  <a:pt x="543" y="828"/>
                  <a:pt x="426" y="996"/>
                  <a:pt x="341" y="1179"/>
                </a:cubicBezTo>
                <a:cubicBezTo>
                  <a:pt x="124" y="1644"/>
                  <a:pt x="124" y="2182"/>
                  <a:pt x="341" y="2647"/>
                </a:cubicBezTo>
                <a:cubicBezTo>
                  <a:pt x="480" y="2935"/>
                  <a:pt x="801" y="3255"/>
                  <a:pt x="1334" y="3790"/>
                </a:cubicBezTo>
                <a:lnTo>
                  <a:pt x="17708" y="20209"/>
                </a:lnTo>
                <a:cubicBezTo>
                  <a:pt x="18241" y="20743"/>
                  <a:pt x="18560" y="21065"/>
                  <a:pt x="18847" y="21204"/>
                </a:cubicBezTo>
                <a:cubicBezTo>
                  <a:pt x="19311" y="21421"/>
                  <a:pt x="19847" y="21421"/>
                  <a:pt x="20311" y="21204"/>
                </a:cubicBezTo>
                <a:cubicBezTo>
                  <a:pt x="20494" y="21119"/>
                  <a:pt x="20661" y="21002"/>
                  <a:pt x="20804" y="20858"/>
                </a:cubicBezTo>
                <a:cubicBezTo>
                  <a:pt x="20946" y="20715"/>
                  <a:pt x="21063" y="20548"/>
                  <a:pt x="21149" y="20364"/>
                </a:cubicBezTo>
                <a:cubicBezTo>
                  <a:pt x="21365" y="19899"/>
                  <a:pt x="21365" y="19362"/>
                  <a:pt x="21149" y="18897"/>
                </a:cubicBezTo>
                <a:cubicBezTo>
                  <a:pt x="21009" y="18609"/>
                  <a:pt x="20690" y="18289"/>
                  <a:pt x="20157" y="17754"/>
                </a:cubicBezTo>
                <a:lnTo>
                  <a:pt x="3781" y="1334"/>
                </a:lnTo>
                <a:cubicBezTo>
                  <a:pt x="3248" y="799"/>
                  <a:pt x="2929" y="479"/>
                  <a:pt x="2642" y="339"/>
                </a:cubicBezTo>
                <a:cubicBezTo>
                  <a:pt x="2410" y="231"/>
                  <a:pt x="2160" y="177"/>
                  <a:pt x="1911" y="177"/>
                </a:cubicBezTo>
                <a:close/>
                <a:moveTo>
                  <a:pt x="1773" y="5217"/>
                </a:moveTo>
                <a:cubicBezTo>
                  <a:pt x="1524" y="5217"/>
                  <a:pt x="1274" y="5272"/>
                  <a:pt x="1042" y="5380"/>
                </a:cubicBezTo>
                <a:cubicBezTo>
                  <a:pt x="859" y="5466"/>
                  <a:pt x="692" y="5582"/>
                  <a:pt x="550" y="5725"/>
                </a:cubicBezTo>
                <a:cubicBezTo>
                  <a:pt x="407" y="5868"/>
                  <a:pt x="290" y="6036"/>
                  <a:pt x="204" y="6219"/>
                </a:cubicBezTo>
                <a:cubicBezTo>
                  <a:pt x="-12" y="6684"/>
                  <a:pt x="-12" y="7222"/>
                  <a:pt x="204" y="7687"/>
                </a:cubicBezTo>
                <a:cubicBezTo>
                  <a:pt x="344" y="7975"/>
                  <a:pt x="663" y="8296"/>
                  <a:pt x="1196" y="8830"/>
                </a:cubicBezTo>
                <a:lnTo>
                  <a:pt x="12681" y="20346"/>
                </a:lnTo>
                <a:cubicBezTo>
                  <a:pt x="13214" y="20881"/>
                  <a:pt x="13534" y="21201"/>
                  <a:pt x="13821" y="21341"/>
                </a:cubicBezTo>
                <a:cubicBezTo>
                  <a:pt x="14285" y="21558"/>
                  <a:pt x="14821" y="21558"/>
                  <a:pt x="15285" y="21341"/>
                </a:cubicBezTo>
                <a:cubicBezTo>
                  <a:pt x="15468" y="21255"/>
                  <a:pt x="15635" y="21138"/>
                  <a:pt x="15777" y="20995"/>
                </a:cubicBezTo>
                <a:cubicBezTo>
                  <a:pt x="15920" y="20852"/>
                  <a:pt x="16036" y="20684"/>
                  <a:pt x="16121" y="20501"/>
                </a:cubicBezTo>
                <a:cubicBezTo>
                  <a:pt x="16338" y="20036"/>
                  <a:pt x="16338" y="19498"/>
                  <a:pt x="16121" y="19033"/>
                </a:cubicBezTo>
                <a:cubicBezTo>
                  <a:pt x="15982" y="18745"/>
                  <a:pt x="15662" y="18425"/>
                  <a:pt x="15129" y="17891"/>
                </a:cubicBezTo>
                <a:lnTo>
                  <a:pt x="3645" y="6375"/>
                </a:lnTo>
                <a:cubicBezTo>
                  <a:pt x="3112" y="5840"/>
                  <a:pt x="2793" y="5520"/>
                  <a:pt x="2506" y="5380"/>
                </a:cubicBezTo>
                <a:cubicBezTo>
                  <a:pt x="2274" y="5272"/>
                  <a:pt x="2023" y="5217"/>
                  <a:pt x="1773" y="5217"/>
                </a:cubicBezTo>
                <a:close/>
                <a:moveTo>
                  <a:pt x="1731" y="10352"/>
                </a:moveTo>
                <a:cubicBezTo>
                  <a:pt x="1481" y="10352"/>
                  <a:pt x="1231" y="10406"/>
                  <a:pt x="999" y="10514"/>
                </a:cubicBezTo>
                <a:cubicBezTo>
                  <a:pt x="816" y="10600"/>
                  <a:pt x="650" y="10717"/>
                  <a:pt x="507" y="10860"/>
                </a:cubicBezTo>
                <a:cubicBezTo>
                  <a:pt x="365" y="11003"/>
                  <a:pt x="248" y="11171"/>
                  <a:pt x="162" y="11354"/>
                </a:cubicBezTo>
                <a:cubicBezTo>
                  <a:pt x="-54" y="11819"/>
                  <a:pt x="-54" y="12357"/>
                  <a:pt x="162" y="12822"/>
                </a:cubicBezTo>
                <a:cubicBezTo>
                  <a:pt x="302" y="13110"/>
                  <a:pt x="621" y="13430"/>
                  <a:pt x="1154" y="13965"/>
                </a:cubicBezTo>
                <a:lnTo>
                  <a:pt x="7561" y="20388"/>
                </a:lnTo>
                <a:cubicBezTo>
                  <a:pt x="8094" y="20923"/>
                  <a:pt x="8413" y="21243"/>
                  <a:pt x="8700" y="21383"/>
                </a:cubicBezTo>
                <a:cubicBezTo>
                  <a:pt x="9164" y="21600"/>
                  <a:pt x="9700" y="21600"/>
                  <a:pt x="10164" y="21383"/>
                </a:cubicBezTo>
                <a:cubicBezTo>
                  <a:pt x="10347" y="21297"/>
                  <a:pt x="10514" y="21180"/>
                  <a:pt x="10656" y="21037"/>
                </a:cubicBezTo>
                <a:cubicBezTo>
                  <a:pt x="10799" y="20894"/>
                  <a:pt x="10916" y="20728"/>
                  <a:pt x="11001" y="20544"/>
                </a:cubicBezTo>
                <a:cubicBezTo>
                  <a:pt x="11218" y="20079"/>
                  <a:pt x="11218" y="19542"/>
                  <a:pt x="11001" y="19077"/>
                </a:cubicBezTo>
                <a:cubicBezTo>
                  <a:pt x="10862" y="18789"/>
                  <a:pt x="10542" y="18467"/>
                  <a:pt x="10009" y="17933"/>
                </a:cubicBezTo>
                <a:lnTo>
                  <a:pt x="3603" y="11509"/>
                </a:lnTo>
                <a:cubicBezTo>
                  <a:pt x="3070" y="10974"/>
                  <a:pt x="2750" y="10654"/>
                  <a:pt x="2463" y="10514"/>
                </a:cubicBezTo>
                <a:cubicBezTo>
                  <a:pt x="2231" y="10406"/>
                  <a:pt x="1981" y="10352"/>
                  <a:pt x="1731" y="10352"/>
                </a:cubicBezTo>
                <a:close/>
                <a:moveTo>
                  <a:pt x="1791" y="15588"/>
                </a:moveTo>
                <a:cubicBezTo>
                  <a:pt x="1541" y="15588"/>
                  <a:pt x="1291" y="15643"/>
                  <a:pt x="1059" y="15751"/>
                </a:cubicBezTo>
                <a:cubicBezTo>
                  <a:pt x="876" y="15837"/>
                  <a:pt x="710" y="15954"/>
                  <a:pt x="567" y="16097"/>
                </a:cubicBezTo>
                <a:cubicBezTo>
                  <a:pt x="424" y="16240"/>
                  <a:pt x="307" y="16407"/>
                  <a:pt x="222" y="16590"/>
                </a:cubicBezTo>
                <a:cubicBezTo>
                  <a:pt x="5" y="17055"/>
                  <a:pt x="5" y="17593"/>
                  <a:pt x="222" y="18058"/>
                </a:cubicBezTo>
                <a:cubicBezTo>
                  <a:pt x="361" y="18346"/>
                  <a:pt x="681" y="18667"/>
                  <a:pt x="1214" y="19201"/>
                </a:cubicBezTo>
                <a:lnTo>
                  <a:pt x="2338" y="20329"/>
                </a:lnTo>
                <a:cubicBezTo>
                  <a:pt x="2871" y="20863"/>
                  <a:pt x="3191" y="21184"/>
                  <a:pt x="3479" y="21324"/>
                </a:cubicBezTo>
                <a:cubicBezTo>
                  <a:pt x="3942" y="21540"/>
                  <a:pt x="4478" y="21540"/>
                  <a:pt x="4942" y="21324"/>
                </a:cubicBezTo>
                <a:cubicBezTo>
                  <a:pt x="5125" y="21238"/>
                  <a:pt x="5291" y="21121"/>
                  <a:pt x="5434" y="20978"/>
                </a:cubicBezTo>
                <a:cubicBezTo>
                  <a:pt x="5577" y="20834"/>
                  <a:pt x="5693" y="20667"/>
                  <a:pt x="5779" y="20484"/>
                </a:cubicBezTo>
                <a:cubicBezTo>
                  <a:pt x="5995" y="20018"/>
                  <a:pt x="5995" y="19481"/>
                  <a:pt x="5779" y="19016"/>
                </a:cubicBezTo>
                <a:cubicBezTo>
                  <a:pt x="5639" y="18728"/>
                  <a:pt x="5320" y="18408"/>
                  <a:pt x="4787" y="17873"/>
                </a:cubicBezTo>
                <a:lnTo>
                  <a:pt x="3663" y="16746"/>
                </a:lnTo>
                <a:cubicBezTo>
                  <a:pt x="3130" y="16211"/>
                  <a:pt x="2810" y="15891"/>
                  <a:pt x="2523" y="15751"/>
                </a:cubicBezTo>
                <a:cubicBezTo>
                  <a:pt x="2291" y="15643"/>
                  <a:pt x="2041" y="15588"/>
                  <a:pt x="1791" y="15588"/>
                </a:cubicBezTo>
                <a:close/>
              </a:path>
            </a:pathLst>
          </a:custGeom>
          <a:solidFill>
            <a:schemeClr val="accent1"/>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64255192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6_Master">
    <p:spTree>
      <p:nvGrpSpPr>
        <p:cNvPr id="1" name=""/>
        <p:cNvGrpSpPr/>
        <p:nvPr/>
      </p:nvGrpSpPr>
      <p:grpSpPr>
        <a:xfrm>
          <a:off x="0" y="0"/>
          <a:ext cx="0" cy="0"/>
          <a:chOff x="0" y="0"/>
          <a:chExt cx="0" cy="0"/>
        </a:xfrm>
      </p:grpSpPr>
      <p:sp>
        <p:nvSpPr>
          <p:cNvPr id="66" name="Shape"/>
          <p:cNvSpPr>
            <a:spLocks noGrp="1"/>
          </p:cNvSpPr>
          <p:nvPr>
            <p:ph type="body" idx="21"/>
          </p:nvPr>
        </p:nvSpPr>
        <p:spPr>
          <a:xfrm>
            <a:off x="666657" y="3429000"/>
            <a:ext cx="10863753" cy="3429000"/>
          </a:xfrm>
          <a:custGeom>
            <a:avLst/>
            <a:gdLst/>
            <a:ahLst/>
            <a:cxnLst>
              <a:cxn ang="0">
                <a:pos x="wd2" y="hd2"/>
              </a:cxn>
              <a:cxn ang="5400000">
                <a:pos x="wd2" y="hd2"/>
              </a:cxn>
              <a:cxn ang="10800000">
                <a:pos x="wd2" y="hd2"/>
              </a:cxn>
              <a:cxn ang="16200000">
                <a:pos x="wd2" y="hd2"/>
              </a:cxn>
            </a:cxnLst>
            <a:rect l="0" t="0" r="r" b="b"/>
            <a:pathLst>
              <a:path w="21545" h="21600" extrusionOk="0">
                <a:moveTo>
                  <a:pt x="9443" y="0"/>
                </a:moveTo>
                <a:cubicBezTo>
                  <a:pt x="9191" y="0"/>
                  <a:pt x="8940" y="172"/>
                  <a:pt x="8706" y="519"/>
                </a:cubicBezTo>
                <a:cubicBezTo>
                  <a:pt x="8417" y="965"/>
                  <a:pt x="8094" y="1988"/>
                  <a:pt x="7557" y="3695"/>
                </a:cubicBezTo>
                <a:lnTo>
                  <a:pt x="1921" y="21600"/>
                </a:lnTo>
                <a:lnTo>
                  <a:pt x="6857" y="21600"/>
                </a:lnTo>
                <a:lnTo>
                  <a:pt x="10025" y="11536"/>
                </a:lnTo>
                <a:cubicBezTo>
                  <a:pt x="10562" y="9830"/>
                  <a:pt x="10885" y="8807"/>
                  <a:pt x="11026" y="7888"/>
                </a:cubicBezTo>
                <a:cubicBezTo>
                  <a:pt x="11244" y="6402"/>
                  <a:pt x="11244" y="4687"/>
                  <a:pt x="11026" y="3201"/>
                </a:cubicBezTo>
                <a:cubicBezTo>
                  <a:pt x="10940" y="2615"/>
                  <a:pt x="10822" y="2081"/>
                  <a:pt x="10678" y="1624"/>
                </a:cubicBezTo>
                <a:cubicBezTo>
                  <a:pt x="10534" y="1166"/>
                  <a:pt x="10366" y="792"/>
                  <a:pt x="10181" y="519"/>
                </a:cubicBezTo>
                <a:cubicBezTo>
                  <a:pt x="9947" y="172"/>
                  <a:pt x="9695" y="0"/>
                  <a:pt x="9443" y="0"/>
                </a:cubicBezTo>
                <a:close/>
                <a:moveTo>
                  <a:pt x="4182" y="181"/>
                </a:moveTo>
                <a:cubicBezTo>
                  <a:pt x="3930" y="181"/>
                  <a:pt x="3679" y="356"/>
                  <a:pt x="3446" y="703"/>
                </a:cubicBezTo>
                <a:cubicBezTo>
                  <a:pt x="3156" y="1149"/>
                  <a:pt x="2833" y="2172"/>
                  <a:pt x="2296" y="3879"/>
                </a:cubicBezTo>
                <a:lnTo>
                  <a:pt x="1163" y="7479"/>
                </a:lnTo>
                <a:cubicBezTo>
                  <a:pt x="625" y="9185"/>
                  <a:pt x="303" y="10212"/>
                  <a:pt x="163" y="11131"/>
                </a:cubicBezTo>
                <a:cubicBezTo>
                  <a:pt x="-55" y="12617"/>
                  <a:pt x="-55" y="14332"/>
                  <a:pt x="163" y="15818"/>
                </a:cubicBezTo>
                <a:cubicBezTo>
                  <a:pt x="249" y="16404"/>
                  <a:pt x="367" y="16934"/>
                  <a:pt x="511" y="17391"/>
                </a:cubicBezTo>
                <a:cubicBezTo>
                  <a:pt x="655" y="17849"/>
                  <a:pt x="823" y="18223"/>
                  <a:pt x="1007" y="18496"/>
                </a:cubicBezTo>
                <a:cubicBezTo>
                  <a:pt x="1475" y="19189"/>
                  <a:pt x="2015" y="19189"/>
                  <a:pt x="2482" y="18496"/>
                </a:cubicBezTo>
                <a:cubicBezTo>
                  <a:pt x="2772" y="18050"/>
                  <a:pt x="3094" y="17027"/>
                  <a:pt x="3631" y="15320"/>
                </a:cubicBezTo>
                <a:lnTo>
                  <a:pt x="4764" y="11720"/>
                </a:lnTo>
                <a:cubicBezTo>
                  <a:pt x="5301" y="10013"/>
                  <a:pt x="5624" y="8990"/>
                  <a:pt x="5764" y="8071"/>
                </a:cubicBezTo>
                <a:cubicBezTo>
                  <a:pt x="5982" y="6586"/>
                  <a:pt x="5982" y="4870"/>
                  <a:pt x="5764" y="3385"/>
                </a:cubicBezTo>
                <a:cubicBezTo>
                  <a:pt x="5678" y="2799"/>
                  <a:pt x="5560" y="2265"/>
                  <a:pt x="5416" y="1808"/>
                </a:cubicBezTo>
                <a:cubicBezTo>
                  <a:pt x="5272" y="1350"/>
                  <a:pt x="5105" y="976"/>
                  <a:pt x="4921" y="703"/>
                </a:cubicBezTo>
                <a:cubicBezTo>
                  <a:pt x="4687" y="356"/>
                  <a:pt x="4434" y="181"/>
                  <a:pt x="4182" y="181"/>
                </a:cubicBezTo>
                <a:close/>
                <a:moveTo>
                  <a:pt x="14572" y="240"/>
                </a:moveTo>
                <a:cubicBezTo>
                  <a:pt x="14320" y="240"/>
                  <a:pt x="14068" y="411"/>
                  <a:pt x="13834" y="758"/>
                </a:cubicBezTo>
                <a:cubicBezTo>
                  <a:pt x="13544" y="1204"/>
                  <a:pt x="13223" y="2227"/>
                  <a:pt x="12685" y="3934"/>
                </a:cubicBezTo>
                <a:lnTo>
                  <a:pt x="7125" y="21600"/>
                </a:lnTo>
                <a:lnTo>
                  <a:pt x="12061" y="21600"/>
                </a:lnTo>
                <a:lnTo>
                  <a:pt x="15153" y="11775"/>
                </a:lnTo>
                <a:cubicBezTo>
                  <a:pt x="15691" y="10068"/>
                  <a:pt x="16012" y="9045"/>
                  <a:pt x="16153" y="8126"/>
                </a:cubicBezTo>
                <a:cubicBezTo>
                  <a:pt x="16371" y="6641"/>
                  <a:pt x="16371" y="4925"/>
                  <a:pt x="16153" y="3440"/>
                </a:cubicBezTo>
                <a:cubicBezTo>
                  <a:pt x="16067" y="2854"/>
                  <a:pt x="15949" y="2320"/>
                  <a:pt x="15805" y="1863"/>
                </a:cubicBezTo>
                <a:cubicBezTo>
                  <a:pt x="15662" y="1405"/>
                  <a:pt x="15493" y="1031"/>
                  <a:pt x="15309" y="758"/>
                </a:cubicBezTo>
                <a:cubicBezTo>
                  <a:pt x="15075" y="411"/>
                  <a:pt x="14824" y="240"/>
                  <a:pt x="14572" y="240"/>
                </a:cubicBezTo>
                <a:close/>
                <a:moveTo>
                  <a:pt x="19672" y="565"/>
                </a:moveTo>
                <a:cubicBezTo>
                  <a:pt x="19420" y="565"/>
                  <a:pt x="19169" y="737"/>
                  <a:pt x="18935" y="1084"/>
                </a:cubicBezTo>
                <a:cubicBezTo>
                  <a:pt x="18646" y="1530"/>
                  <a:pt x="18324" y="2553"/>
                  <a:pt x="17787" y="4260"/>
                </a:cubicBezTo>
                <a:lnTo>
                  <a:pt x="12328" y="21600"/>
                </a:lnTo>
                <a:lnTo>
                  <a:pt x="17264" y="21600"/>
                </a:lnTo>
                <a:lnTo>
                  <a:pt x="20254" y="12101"/>
                </a:lnTo>
                <a:cubicBezTo>
                  <a:pt x="20791" y="10395"/>
                  <a:pt x="21114" y="9370"/>
                  <a:pt x="21255" y="8451"/>
                </a:cubicBezTo>
                <a:cubicBezTo>
                  <a:pt x="21473" y="6966"/>
                  <a:pt x="21473" y="5250"/>
                  <a:pt x="21255" y="3765"/>
                </a:cubicBezTo>
                <a:cubicBezTo>
                  <a:pt x="21169" y="3179"/>
                  <a:pt x="21051" y="2646"/>
                  <a:pt x="20907" y="2189"/>
                </a:cubicBezTo>
                <a:cubicBezTo>
                  <a:pt x="20763" y="1731"/>
                  <a:pt x="20595" y="1357"/>
                  <a:pt x="20410" y="1084"/>
                </a:cubicBezTo>
                <a:cubicBezTo>
                  <a:pt x="20177" y="737"/>
                  <a:pt x="19924" y="565"/>
                  <a:pt x="19672" y="565"/>
                </a:cubicBezTo>
                <a:close/>
                <a:moveTo>
                  <a:pt x="19810" y="16659"/>
                </a:moveTo>
                <a:cubicBezTo>
                  <a:pt x="19558" y="16659"/>
                  <a:pt x="19306" y="16834"/>
                  <a:pt x="19072" y="17180"/>
                </a:cubicBezTo>
                <a:cubicBezTo>
                  <a:pt x="18783" y="17626"/>
                  <a:pt x="18461" y="18650"/>
                  <a:pt x="17924" y="20356"/>
                </a:cubicBezTo>
                <a:lnTo>
                  <a:pt x="17532" y="21600"/>
                </a:lnTo>
                <a:lnTo>
                  <a:pt x="21545" y="21600"/>
                </a:lnTo>
                <a:cubicBezTo>
                  <a:pt x="21525" y="21003"/>
                  <a:pt x="21474" y="20415"/>
                  <a:pt x="21392" y="19859"/>
                </a:cubicBezTo>
                <a:cubicBezTo>
                  <a:pt x="21306" y="19273"/>
                  <a:pt x="21188" y="18739"/>
                  <a:pt x="21044" y="18281"/>
                </a:cubicBezTo>
                <a:cubicBezTo>
                  <a:pt x="20900" y="17824"/>
                  <a:pt x="20732" y="17453"/>
                  <a:pt x="20547" y="17180"/>
                </a:cubicBezTo>
                <a:cubicBezTo>
                  <a:pt x="20314" y="16834"/>
                  <a:pt x="20062" y="16659"/>
                  <a:pt x="19810" y="16659"/>
                </a:cubicBezTo>
                <a:close/>
              </a:path>
            </a:pathLst>
          </a:custGeom>
          <a:solidFill>
            <a:schemeClr val="accent1"/>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16877979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7_Master">
    <p:spTree>
      <p:nvGrpSpPr>
        <p:cNvPr id="1" name=""/>
        <p:cNvGrpSpPr/>
        <p:nvPr/>
      </p:nvGrpSpPr>
      <p:grpSpPr>
        <a:xfrm>
          <a:off x="0" y="0"/>
          <a:ext cx="0" cy="0"/>
          <a:chOff x="0" y="0"/>
          <a:chExt cx="0" cy="0"/>
        </a:xfrm>
      </p:grpSpPr>
      <p:sp>
        <p:nvSpPr>
          <p:cNvPr id="74" name="Rectangle"/>
          <p:cNvSpPr>
            <a:spLocks noGrp="1"/>
          </p:cNvSpPr>
          <p:nvPr>
            <p:ph type="body" idx="21"/>
          </p:nvPr>
        </p:nvSpPr>
        <p:spPr>
          <a:xfrm>
            <a:off x="1" y="2"/>
            <a:ext cx="6096001" cy="6858001"/>
          </a:xfrm>
          <a:prstGeom prst="rect">
            <a:avLst/>
          </a:prstGeom>
          <a:solidFill>
            <a:schemeClr val="accent1"/>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79595924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lideAdd1">
    <p:spTree>
      <p:nvGrpSpPr>
        <p:cNvPr id="1" name=""/>
        <p:cNvGrpSpPr/>
        <p:nvPr/>
      </p:nvGrpSpPr>
      <p:grpSpPr>
        <a:xfrm>
          <a:off x="0" y="0"/>
          <a:ext cx="0" cy="0"/>
          <a:chOff x="0" y="0"/>
          <a:chExt cx="0" cy="0"/>
        </a:xfrm>
      </p:grpSpPr>
      <p:sp>
        <p:nvSpPr>
          <p:cNvPr id="5" name="PpHolder1">
            <a:extLst>
              <a:ext uri="{FF2B5EF4-FFF2-40B4-BE49-F238E27FC236}">
                <a16:creationId xmlns:a16="http://schemas.microsoft.com/office/drawing/2014/main" id="{FBA60F4D-47EC-4B14-9D51-E558533F61C3}"/>
              </a:ext>
            </a:extLst>
          </p:cNvPr>
          <p:cNvSpPr>
            <a:spLocks noGrp="1"/>
          </p:cNvSpPr>
          <p:nvPr>
            <p:ph type="pic" sz="quarter" idx="10"/>
          </p:nvPr>
        </p:nvSpPr>
        <p:spPr>
          <a:xfrm>
            <a:off x="0" y="0"/>
            <a:ext cx="12192000"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154"/>
            <a:endParaRPr lang="en-ID"/>
          </a:p>
        </p:txBody>
      </p:sp>
    </p:spTree>
    <p:extLst>
      <p:ext uri="{BB962C8B-B14F-4D97-AF65-F5344CB8AC3E}">
        <p14:creationId xmlns:p14="http://schemas.microsoft.com/office/powerpoint/2010/main" val="2725912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8_Master">
    <p:spTree>
      <p:nvGrpSpPr>
        <p:cNvPr id="1" name=""/>
        <p:cNvGrpSpPr/>
        <p:nvPr/>
      </p:nvGrpSpPr>
      <p:grpSpPr>
        <a:xfrm>
          <a:off x="0" y="0"/>
          <a:ext cx="0" cy="0"/>
          <a:chOff x="0" y="0"/>
          <a:chExt cx="0" cy="0"/>
        </a:xfrm>
      </p:grpSpPr>
      <p:sp>
        <p:nvSpPr>
          <p:cNvPr id="90" name="Shape"/>
          <p:cNvSpPr>
            <a:spLocks noGrp="1"/>
          </p:cNvSpPr>
          <p:nvPr>
            <p:ph type="body" idx="21"/>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chemeClr val="accent1"/>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8703160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9_Master">
    <p:spTree>
      <p:nvGrpSpPr>
        <p:cNvPr id="1" name=""/>
        <p:cNvGrpSpPr/>
        <p:nvPr/>
      </p:nvGrpSpPr>
      <p:grpSpPr>
        <a:xfrm>
          <a:off x="0" y="0"/>
          <a:ext cx="0" cy="0"/>
          <a:chOff x="0" y="0"/>
          <a:chExt cx="0" cy="0"/>
        </a:xfrm>
      </p:grpSpPr>
      <p:sp>
        <p:nvSpPr>
          <p:cNvPr id="98" name="Shape"/>
          <p:cNvSpPr>
            <a:spLocks noGrp="1"/>
          </p:cNvSpPr>
          <p:nvPr>
            <p:ph type="body" idx="21"/>
          </p:nvPr>
        </p:nvSpPr>
        <p:spPr>
          <a:xfrm>
            <a:off x="6096000" y="635002"/>
            <a:ext cx="6096000" cy="5588001"/>
          </a:xfrm>
          <a:custGeom>
            <a:avLst/>
            <a:gdLst/>
            <a:ahLst/>
            <a:cxnLst>
              <a:cxn ang="0">
                <a:pos x="wd2" y="hd2"/>
              </a:cxn>
              <a:cxn ang="5400000">
                <a:pos x="wd2" y="hd2"/>
              </a:cxn>
              <a:cxn ang="10800000">
                <a:pos x="wd2" y="hd2"/>
              </a:cxn>
              <a:cxn ang="16200000">
                <a:pos x="wd2" y="hd2"/>
              </a:cxn>
            </a:cxnLst>
            <a:rect l="0" t="0" r="r" b="b"/>
            <a:pathLst>
              <a:path w="21600" h="21600" extrusionOk="0">
                <a:moveTo>
                  <a:pt x="15134" y="0"/>
                </a:moveTo>
                <a:cubicBezTo>
                  <a:pt x="10824" y="0"/>
                  <a:pt x="8238" y="0"/>
                  <a:pt x="6514" y="651"/>
                </a:cubicBezTo>
                <a:cubicBezTo>
                  <a:pt x="3764" y="1743"/>
                  <a:pt x="1598" y="4106"/>
                  <a:pt x="597" y="7106"/>
                </a:cubicBezTo>
                <a:cubicBezTo>
                  <a:pt x="202" y="8290"/>
                  <a:pt x="0" y="9540"/>
                  <a:pt x="0" y="10800"/>
                </a:cubicBezTo>
                <a:cubicBezTo>
                  <a:pt x="0" y="12060"/>
                  <a:pt x="202" y="13310"/>
                  <a:pt x="597" y="14494"/>
                </a:cubicBezTo>
                <a:cubicBezTo>
                  <a:pt x="1598" y="17494"/>
                  <a:pt x="3764" y="19857"/>
                  <a:pt x="6514" y="20949"/>
                </a:cubicBezTo>
                <a:cubicBezTo>
                  <a:pt x="8238" y="21600"/>
                  <a:pt x="10824" y="21600"/>
                  <a:pt x="15134" y="21600"/>
                </a:cubicBezTo>
                <a:lnTo>
                  <a:pt x="21600" y="21600"/>
                </a:lnTo>
                <a:lnTo>
                  <a:pt x="21600" y="0"/>
                </a:lnTo>
                <a:lnTo>
                  <a:pt x="15134" y="0"/>
                </a:lnTo>
                <a:close/>
              </a:path>
            </a:pathLst>
          </a:custGeom>
          <a:solidFill>
            <a:schemeClr val="accent1"/>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88356992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0_Master">
    <p:spTree>
      <p:nvGrpSpPr>
        <p:cNvPr id="1" name=""/>
        <p:cNvGrpSpPr/>
        <p:nvPr/>
      </p:nvGrpSpPr>
      <p:grpSpPr>
        <a:xfrm>
          <a:off x="0" y="0"/>
          <a:ext cx="0" cy="0"/>
          <a:chOff x="0" y="0"/>
          <a:chExt cx="0" cy="0"/>
        </a:xfrm>
      </p:grpSpPr>
      <p:sp>
        <p:nvSpPr>
          <p:cNvPr id="114" name="Rounded Rectangle"/>
          <p:cNvSpPr>
            <a:spLocks noGrp="1"/>
          </p:cNvSpPr>
          <p:nvPr>
            <p:ph type="body" idx="21"/>
          </p:nvPr>
        </p:nvSpPr>
        <p:spPr>
          <a:xfrm>
            <a:off x="635001" y="635000"/>
            <a:ext cx="10922000" cy="5588000"/>
          </a:xfrm>
          <a:prstGeom prst="roundRect">
            <a:avLst>
              <a:gd name="adj" fmla="val 5712"/>
            </a:avLst>
          </a:prstGeom>
          <a:solidFill>
            <a:srgbClr val="EBEBEB"/>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15" name="Rectangle"/>
          <p:cNvSpPr>
            <a:spLocks noGrp="1"/>
          </p:cNvSpPr>
          <p:nvPr>
            <p:ph type="body" sz="half" idx="22"/>
          </p:nvPr>
        </p:nvSpPr>
        <p:spPr>
          <a:xfrm>
            <a:off x="4064001" y="0"/>
            <a:ext cx="4064000" cy="6858000"/>
          </a:xfrm>
          <a:prstGeom prst="rect">
            <a:avLst/>
          </a:prstGeom>
          <a:solidFill>
            <a:schemeClr val="accent1"/>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0609791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1_Master">
    <p:spTree>
      <p:nvGrpSpPr>
        <p:cNvPr id="1" name=""/>
        <p:cNvGrpSpPr/>
        <p:nvPr/>
      </p:nvGrpSpPr>
      <p:grpSpPr>
        <a:xfrm>
          <a:off x="0" y="0"/>
          <a:ext cx="0" cy="0"/>
          <a:chOff x="0" y="0"/>
          <a:chExt cx="0" cy="0"/>
        </a:xfrm>
      </p:grpSpPr>
      <p:sp>
        <p:nvSpPr>
          <p:cNvPr id="132" name="Rounded Rectangle"/>
          <p:cNvSpPr>
            <a:spLocks noGrp="1"/>
          </p:cNvSpPr>
          <p:nvPr>
            <p:ph type="body" idx="21"/>
          </p:nvPr>
        </p:nvSpPr>
        <p:spPr>
          <a:xfrm>
            <a:off x="4064000" y="635000"/>
            <a:ext cx="7493000" cy="5588000"/>
          </a:xfrm>
          <a:prstGeom prst="roundRect">
            <a:avLst>
              <a:gd name="adj" fmla="val 5712"/>
            </a:avLst>
          </a:pr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33" name="Rounded Rectangle"/>
          <p:cNvSpPr>
            <a:spLocks noGrp="1"/>
          </p:cNvSpPr>
          <p:nvPr>
            <p:ph type="body" sz="half" idx="22"/>
          </p:nvPr>
        </p:nvSpPr>
        <p:spPr>
          <a:xfrm>
            <a:off x="1968500" y="1365250"/>
            <a:ext cx="4127500" cy="4127500"/>
          </a:xfrm>
          <a:prstGeom prst="roundRect">
            <a:avLst>
              <a:gd name="adj" fmla="val 7734"/>
            </a:avLst>
          </a:prstGeom>
          <a:solidFill>
            <a:schemeClr val="accent1"/>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1563505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2_Master">
    <p:spTree>
      <p:nvGrpSpPr>
        <p:cNvPr id="1" name=""/>
        <p:cNvGrpSpPr/>
        <p:nvPr/>
      </p:nvGrpSpPr>
      <p:grpSpPr>
        <a:xfrm>
          <a:off x="0" y="0"/>
          <a:ext cx="0" cy="0"/>
          <a:chOff x="0" y="0"/>
          <a:chExt cx="0" cy="0"/>
        </a:xfrm>
      </p:grpSpPr>
      <p:sp>
        <p:nvSpPr>
          <p:cNvPr id="176" name="Shape"/>
          <p:cNvSpPr>
            <a:spLocks noGrp="1"/>
          </p:cNvSpPr>
          <p:nvPr>
            <p:ph type="body" sz="quarter" idx="21"/>
          </p:nvPr>
        </p:nvSpPr>
        <p:spPr>
          <a:xfrm>
            <a:off x="6096001" y="635002"/>
            <a:ext cx="2730501" cy="508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77" name="Rectangle"/>
          <p:cNvSpPr>
            <a:spLocks noGrp="1"/>
          </p:cNvSpPr>
          <p:nvPr>
            <p:ph type="body" sz="half" idx="22"/>
          </p:nvPr>
        </p:nvSpPr>
        <p:spPr>
          <a:xfrm>
            <a:off x="6096000" y="1143000"/>
            <a:ext cx="6096000" cy="5080000"/>
          </a:xfrm>
          <a:prstGeom prst="rect">
            <a:avLst/>
          </a:prstGeom>
          <a:solidFill>
            <a:srgbClr val="EBEBEB"/>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78" name="Rectangle"/>
          <p:cNvSpPr>
            <a:spLocks noGrp="1"/>
          </p:cNvSpPr>
          <p:nvPr>
            <p:ph type="body" sz="quarter" idx="23"/>
          </p:nvPr>
        </p:nvSpPr>
        <p:spPr>
          <a:xfrm>
            <a:off x="8826501" y="1009650"/>
            <a:ext cx="910167"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79" name="Rectangle"/>
          <p:cNvSpPr>
            <a:spLocks noGrp="1"/>
          </p:cNvSpPr>
          <p:nvPr>
            <p:ph type="body" sz="quarter" idx="24"/>
          </p:nvPr>
        </p:nvSpPr>
        <p:spPr>
          <a:xfrm>
            <a:off x="9736668" y="1009650"/>
            <a:ext cx="910168"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80" name="Rectangle"/>
          <p:cNvSpPr>
            <a:spLocks noGrp="1"/>
          </p:cNvSpPr>
          <p:nvPr>
            <p:ph type="body" sz="quarter" idx="25"/>
          </p:nvPr>
        </p:nvSpPr>
        <p:spPr>
          <a:xfrm>
            <a:off x="10646833" y="1009650"/>
            <a:ext cx="910167"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8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92353106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3_Master">
    <p:spTree>
      <p:nvGrpSpPr>
        <p:cNvPr id="1" name=""/>
        <p:cNvGrpSpPr/>
        <p:nvPr/>
      </p:nvGrpSpPr>
      <p:grpSpPr>
        <a:xfrm>
          <a:off x="0" y="0"/>
          <a:ext cx="0" cy="0"/>
          <a:chOff x="0" y="0"/>
          <a:chExt cx="0" cy="0"/>
        </a:xfrm>
      </p:grpSpPr>
      <p:sp>
        <p:nvSpPr>
          <p:cNvPr id="188" name="Shape"/>
          <p:cNvSpPr>
            <a:spLocks noGrp="1"/>
          </p:cNvSpPr>
          <p:nvPr>
            <p:ph type="body" sz="quarter" idx="21"/>
          </p:nvPr>
        </p:nvSpPr>
        <p:spPr>
          <a:xfrm>
            <a:off x="7006167" y="635002"/>
            <a:ext cx="2730501" cy="508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89" name="Rectangle"/>
          <p:cNvSpPr>
            <a:spLocks noGrp="1"/>
          </p:cNvSpPr>
          <p:nvPr>
            <p:ph type="body" sz="half" idx="22"/>
          </p:nvPr>
        </p:nvSpPr>
        <p:spPr>
          <a:xfrm>
            <a:off x="6096000" y="1143000"/>
            <a:ext cx="6096000" cy="5080000"/>
          </a:xfrm>
          <a:prstGeom prst="rect">
            <a:avLst/>
          </a:prstGeom>
          <a:solidFill>
            <a:srgbClr val="EBEBEB"/>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90" name="Rectangle"/>
          <p:cNvSpPr>
            <a:spLocks noGrp="1"/>
          </p:cNvSpPr>
          <p:nvPr>
            <p:ph type="body" sz="quarter" idx="23"/>
          </p:nvPr>
        </p:nvSpPr>
        <p:spPr>
          <a:xfrm>
            <a:off x="6096000" y="1009650"/>
            <a:ext cx="910167"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91" name="Rectangle"/>
          <p:cNvSpPr>
            <a:spLocks noGrp="1"/>
          </p:cNvSpPr>
          <p:nvPr>
            <p:ph type="body" sz="quarter" idx="24"/>
          </p:nvPr>
        </p:nvSpPr>
        <p:spPr>
          <a:xfrm>
            <a:off x="9736668" y="1009650"/>
            <a:ext cx="910168"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92" name="Rectangle"/>
          <p:cNvSpPr>
            <a:spLocks noGrp="1"/>
          </p:cNvSpPr>
          <p:nvPr>
            <p:ph type="body" sz="quarter" idx="25"/>
          </p:nvPr>
        </p:nvSpPr>
        <p:spPr>
          <a:xfrm>
            <a:off x="10646833" y="1009650"/>
            <a:ext cx="910167"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41269637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4_Master">
    <p:spTree>
      <p:nvGrpSpPr>
        <p:cNvPr id="1" name=""/>
        <p:cNvGrpSpPr/>
        <p:nvPr/>
      </p:nvGrpSpPr>
      <p:grpSpPr>
        <a:xfrm>
          <a:off x="0" y="0"/>
          <a:ext cx="0" cy="0"/>
          <a:chOff x="0" y="0"/>
          <a:chExt cx="0" cy="0"/>
        </a:xfrm>
      </p:grpSpPr>
      <p:sp>
        <p:nvSpPr>
          <p:cNvPr id="200" name="Shape"/>
          <p:cNvSpPr>
            <a:spLocks noGrp="1"/>
          </p:cNvSpPr>
          <p:nvPr>
            <p:ph type="body" sz="quarter" idx="21"/>
          </p:nvPr>
        </p:nvSpPr>
        <p:spPr>
          <a:xfrm>
            <a:off x="7916334" y="635002"/>
            <a:ext cx="2730501" cy="508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01" name="Rectangle"/>
          <p:cNvSpPr>
            <a:spLocks noGrp="1"/>
          </p:cNvSpPr>
          <p:nvPr>
            <p:ph type="body" sz="half" idx="22"/>
          </p:nvPr>
        </p:nvSpPr>
        <p:spPr>
          <a:xfrm>
            <a:off x="6096000" y="1143000"/>
            <a:ext cx="6096000" cy="5080000"/>
          </a:xfrm>
          <a:prstGeom prst="rect">
            <a:avLst/>
          </a:prstGeom>
          <a:solidFill>
            <a:srgbClr val="EBEBEB"/>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02" name="Rectangle"/>
          <p:cNvSpPr>
            <a:spLocks noGrp="1"/>
          </p:cNvSpPr>
          <p:nvPr>
            <p:ph type="body" sz="quarter" idx="23"/>
          </p:nvPr>
        </p:nvSpPr>
        <p:spPr>
          <a:xfrm>
            <a:off x="6096000" y="1009650"/>
            <a:ext cx="910167"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03" name="Rectangle"/>
          <p:cNvSpPr>
            <a:spLocks noGrp="1"/>
          </p:cNvSpPr>
          <p:nvPr>
            <p:ph type="body" sz="quarter" idx="24"/>
          </p:nvPr>
        </p:nvSpPr>
        <p:spPr>
          <a:xfrm>
            <a:off x="7006167" y="1009650"/>
            <a:ext cx="910168"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04" name="Rectangle"/>
          <p:cNvSpPr>
            <a:spLocks noGrp="1"/>
          </p:cNvSpPr>
          <p:nvPr>
            <p:ph type="body" sz="quarter" idx="25"/>
          </p:nvPr>
        </p:nvSpPr>
        <p:spPr>
          <a:xfrm>
            <a:off x="10646833" y="1009650"/>
            <a:ext cx="910167"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0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18269984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5_Master">
    <p:spTree>
      <p:nvGrpSpPr>
        <p:cNvPr id="1" name=""/>
        <p:cNvGrpSpPr/>
        <p:nvPr/>
      </p:nvGrpSpPr>
      <p:grpSpPr>
        <a:xfrm>
          <a:off x="0" y="0"/>
          <a:ext cx="0" cy="0"/>
          <a:chOff x="0" y="0"/>
          <a:chExt cx="0" cy="0"/>
        </a:xfrm>
      </p:grpSpPr>
      <p:sp>
        <p:nvSpPr>
          <p:cNvPr id="212" name="Shape"/>
          <p:cNvSpPr>
            <a:spLocks noGrp="1"/>
          </p:cNvSpPr>
          <p:nvPr>
            <p:ph type="body" sz="quarter" idx="21"/>
          </p:nvPr>
        </p:nvSpPr>
        <p:spPr>
          <a:xfrm>
            <a:off x="8826501" y="635002"/>
            <a:ext cx="2730501" cy="508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13" name="Rectangle"/>
          <p:cNvSpPr>
            <a:spLocks noGrp="1"/>
          </p:cNvSpPr>
          <p:nvPr>
            <p:ph type="body" sz="half" idx="22"/>
          </p:nvPr>
        </p:nvSpPr>
        <p:spPr>
          <a:xfrm>
            <a:off x="6096000" y="1143000"/>
            <a:ext cx="6096000" cy="5080000"/>
          </a:xfrm>
          <a:prstGeom prst="rect">
            <a:avLst/>
          </a:prstGeom>
          <a:solidFill>
            <a:srgbClr val="EBEBEB"/>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14" name="Rectangle"/>
          <p:cNvSpPr>
            <a:spLocks noGrp="1"/>
          </p:cNvSpPr>
          <p:nvPr>
            <p:ph type="body" sz="quarter" idx="23"/>
          </p:nvPr>
        </p:nvSpPr>
        <p:spPr>
          <a:xfrm>
            <a:off x="6096001" y="1009650"/>
            <a:ext cx="910168"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15" name="Rectangle"/>
          <p:cNvSpPr>
            <a:spLocks noGrp="1"/>
          </p:cNvSpPr>
          <p:nvPr>
            <p:ph type="body" sz="quarter" idx="24"/>
          </p:nvPr>
        </p:nvSpPr>
        <p:spPr>
          <a:xfrm>
            <a:off x="7006167" y="1009650"/>
            <a:ext cx="910168"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16" name="Rectangle"/>
          <p:cNvSpPr>
            <a:spLocks noGrp="1"/>
          </p:cNvSpPr>
          <p:nvPr>
            <p:ph type="body" sz="quarter" idx="25"/>
          </p:nvPr>
        </p:nvSpPr>
        <p:spPr>
          <a:xfrm>
            <a:off x="7916333" y="1009650"/>
            <a:ext cx="910167" cy="133350"/>
          </a:xfrm>
          <a:prstGeom prst="rect">
            <a:avLst/>
          </a:prstGeom>
          <a:solidFill>
            <a:srgbClr val="D5D5D5"/>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882661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6_Master">
    <p:bg>
      <p:bgPr>
        <a:solidFill>
          <a:srgbClr val="000000"/>
        </a:solidFill>
        <a:effectLst/>
      </p:bgPr>
    </p:bg>
    <p:spTree>
      <p:nvGrpSpPr>
        <p:cNvPr id="1" name=""/>
        <p:cNvGrpSpPr/>
        <p:nvPr/>
      </p:nvGrpSpPr>
      <p:grpSpPr>
        <a:xfrm>
          <a:off x="0" y="0"/>
          <a:ext cx="0" cy="0"/>
          <a:chOff x="0" y="0"/>
          <a:chExt cx="0" cy="0"/>
        </a:xfrm>
      </p:grpSpPr>
      <p:sp>
        <p:nvSpPr>
          <p:cNvPr id="475" name="Insert Picture Here 2018 Darker.png"/>
          <p:cNvSpPr>
            <a:spLocks noGrp="1"/>
          </p:cNvSpPr>
          <p:nvPr>
            <p:ph type="pic" idx="21"/>
          </p:nvPr>
        </p:nvSpPr>
        <p:spPr>
          <a:xfrm>
            <a:off x="-1" y="-5"/>
            <a:ext cx="12192001" cy="6858001"/>
          </a:xfrm>
          <a:prstGeom prst="rect">
            <a:avLst/>
          </a:prstGeom>
        </p:spPr>
        <p:txBody>
          <a:bodyPr lIns="91439" tIns="45719" rIns="91439" bIns="45719">
            <a:noAutofit/>
          </a:bodyPr>
          <a:lstStyle/>
          <a:p>
            <a:endParaRPr/>
          </a:p>
        </p:txBody>
      </p:sp>
      <p:sp>
        <p:nvSpPr>
          <p:cNvPr id="476" name="Rectangle"/>
          <p:cNvSpPr>
            <a:spLocks noGrp="1"/>
          </p:cNvSpPr>
          <p:nvPr>
            <p:ph type="body" sz="half" idx="22"/>
          </p:nvPr>
        </p:nvSpPr>
        <p:spPr>
          <a:xfrm>
            <a:off x="4064001" y="2"/>
            <a:ext cx="4064000" cy="6858001"/>
          </a:xfrm>
          <a:prstGeom prst="rect">
            <a:avLst/>
          </a:prstGeom>
          <a:gradFill>
            <a:gsLst>
              <a:gs pos="0">
                <a:srgbClr val="000000">
                  <a:alpha val="0"/>
                </a:srgbClr>
              </a:gs>
              <a:gs pos="100000">
                <a:srgbClr val="000000"/>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477" name="Rectangle"/>
          <p:cNvSpPr>
            <a:spLocks noGrp="1"/>
          </p:cNvSpPr>
          <p:nvPr>
            <p:ph type="body" sz="half" idx="23"/>
          </p:nvPr>
        </p:nvSpPr>
        <p:spPr>
          <a:xfrm>
            <a:off x="8128001" y="-1"/>
            <a:ext cx="4064000" cy="6858001"/>
          </a:xfrm>
          <a:prstGeom prst="rect">
            <a:avLst/>
          </a:prstGeom>
          <a:solidFill>
            <a:srgbClr val="000000"/>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2755560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7_Master">
    <p:bg>
      <p:bgPr>
        <a:solidFill>
          <a:srgbClr val="000000"/>
        </a:solidFill>
        <a:effectLst/>
      </p:bgPr>
    </p:bg>
    <p:spTree>
      <p:nvGrpSpPr>
        <p:cNvPr id="1" name=""/>
        <p:cNvGrpSpPr/>
        <p:nvPr/>
      </p:nvGrpSpPr>
      <p:grpSpPr>
        <a:xfrm>
          <a:off x="0" y="0"/>
          <a:ext cx="0" cy="0"/>
          <a:chOff x="0" y="0"/>
          <a:chExt cx="0" cy="0"/>
        </a:xfrm>
      </p:grpSpPr>
      <p:sp>
        <p:nvSpPr>
          <p:cNvPr id="485" name="Insert Picture Here 2018 Darker.png"/>
          <p:cNvSpPr>
            <a:spLocks noGrp="1"/>
          </p:cNvSpPr>
          <p:nvPr>
            <p:ph type="pic" idx="21"/>
          </p:nvPr>
        </p:nvSpPr>
        <p:spPr>
          <a:xfrm>
            <a:off x="-1" y="-5"/>
            <a:ext cx="12192001" cy="6858001"/>
          </a:xfrm>
          <a:prstGeom prst="rect">
            <a:avLst/>
          </a:prstGeom>
        </p:spPr>
        <p:txBody>
          <a:bodyPr lIns="91439" tIns="45719" rIns="91439" bIns="45719">
            <a:noAutofit/>
          </a:bodyPr>
          <a:lstStyle/>
          <a:p>
            <a:endParaRPr/>
          </a:p>
        </p:txBody>
      </p:sp>
      <p:sp>
        <p:nvSpPr>
          <p:cNvPr id="486" name="Rectangle"/>
          <p:cNvSpPr>
            <a:spLocks noGrp="1"/>
          </p:cNvSpPr>
          <p:nvPr>
            <p:ph type="body" sz="half" idx="22"/>
          </p:nvPr>
        </p:nvSpPr>
        <p:spPr>
          <a:xfrm>
            <a:off x="4064001" y="2"/>
            <a:ext cx="4064000" cy="6858001"/>
          </a:xfrm>
          <a:prstGeom prst="rect">
            <a:avLst/>
          </a:prstGeom>
          <a:gradFill>
            <a:gsLst>
              <a:gs pos="0">
                <a:srgbClr val="000000"/>
              </a:gs>
              <a:gs pos="100000">
                <a:srgbClr val="000000">
                  <a:alpha val="0"/>
                </a:srgbClr>
              </a:gs>
            </a:gsLst>
          </a:gradFill>
        </p:spPr>
        <p:txBody>
          <a:bodyPr lIns="0" tIns="0" rIns="0" bIns="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487" name="Rectangle"/>
          <p:cNvSpPr>
            <a:spLocks noGrp="1"/>
          </p:cNvSpPr>
          <p:nvPr>
            <p:ph type="body" sz="half" idx="23"/>
          </p:nvPr>
        </p:nvSpPr>
        <p:spPr>
          <a:xfrm>
            <a:off x="1" y="-1"/>
            <a:ext cx="4064001" cy="6858001"/>
          </a:xfrm>
          <a:prstGeom prst="rect">
            <a:avLst/>
          </a:prstGeom>
          <a:solidFill>
            <a:srgbClr val="000000"/>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48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42737233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Add2">
    <p:spTree>
      <p:nvGrpSpPr>
        <p:cNvPr id="1" name=""/>
        <p:cNvGrpSpPr/>
        <p:nvPr/>
      </p:nvGrpSpPr>
      <p:grpSpPr>
        <a:xfrm>
          <a:off x="0" y="0"/>
          <a:ext cx="0" cy="0"/>
          <a:chOff x="0" y="0"/>
          <a:chExt cx="0" cy="0"/>
        </a:xfrm>
      </p:grpSpPr>
      <p:sp>
        <p:nvSpPr>
          <p:cNvPr id="5" name="PpHolder1">
            <a:extLst>
              <a:ext uri="{FF2B5EF4-FFF2-40B4-BE49-F238E27FC236}">
                <a16:creationId xmlns:a16="http://schemas.microsoft.com/office/drawing/2014/main" id="{D384D15A-7CD7-4E88-8E42-DF791C78F837}"/>
              </a:ext>
            </a:extLst>
          </p:cNvPr>
          <p:cNvSpPr>
            <a:spLocks noGrp="1"/>
          </p:cNvSpPr>
          <p:nvPr>
            <p:ph type="pic" sz="quarter" idx="10"/>
          </p:nvPr>
        </p:nvSpPr>
        <p:spPr>
          <a:xfrm>
            <a:off x="0" y="0"/>
            <a:ext cx="12192000" cy="3646894"/>
          </a:xfrm>
          <a:custGeom>
            <a:avLst/>
            <a:gdLst>
              <a:gd name="connsiteX0" fmla="*/ 0 w 12193588"/>
              <a:gd name="connsiteY0" fmla="*/ 0 h 3646894"/>
              <a:gd name="connsiteX1" fmla="*/ 12193588 w 12193588"/>
              <a:gd name="connsiteY1" fmla="*/ 0 h 3646894"/>
              <a:gd name="connsiteX2" fmla="*/ 12193588 w 12193588"/>
              <a:gd name="connsiteY2" fmla="*/ 3010030 h 3646894"/>
              <a:gd name="connsiteX3" fmla="*/ 12188045 w 12193588"/>
              <a:gd name="connsiteY3" fmla="*/ 3012314 h 3646894"/>
              <a:gd name="connsiteX4" fmla="*/ 11963674 w 12193588"/>
              <a:gd name="connsiteY4" fmla="*/ 2979507 h 3646894"/>
              <a:gd name="connsiteX5" fmla="*/ 11337126 w 12193588"/>
              <a:gd name="connsiteY5" fmla="*/ 2979507 h 3646894"/>
              <a:gd name="connsiteX6" fmla="*/ 10668243 w 12193588"/>
              <a:gd name="connsiteY6" fmla="*/ 3047240 h 3646894"/>
              <a:gd name="connsiteX7" fmla="*/ 10295701 w 12193588"/>
              <a:gd name="connsiteY7" fmla="*/ 3182710 h 3646894"/>
              <a:gd name="connsiteX8" fmla="*/ 10016295 w 12193588"/>
              <a:gd name="connsiteY8" fmla="*/ 3216579 h 3646894"/>
              <a:gd name="connsiteX9" fmla="*/ 9601418 w 12193588"/>
              <a:gd name="connsiteY9" fmla="*/ 3368981 h 3646894"/>
              <a:gd name="connsiteX10" fmla="*/ 8788601 w 12193588"/>
              <a:gd name="connsiteY10" fmla="*/ 3318180 h 3646894"/>
              <a:gd name="connsiteX11" fmla="*/ 8356791 w 12193588"/>
              <a:gd name="connsiteY11" fmla="*/ 3250446 h 3646894"/>
              <a:gd name="connsiteX12" fmla="*/ 7975783 w 12193588"/>
              <a:gd name="connsiteY12" fmla="*/ 3250446 h 3646894"/>
              <a:gd name="connsiteX13" fmla="*/ 7552439 w 12193588"/>
              <a:gd name="connsiteY13" fmla="*/ 3208112 h 3646894"/>
              <a:gd name="connsiteX14" fmla="*/ 7273033 w 12193588"/>
              <a:gd name="connsiteY14" fmla="*/ 3148845 h 3646894"/>
              <a:gd name="connsiteX15" fmla="*/ 6494081 w 12193588"/>
              <a:gd name="connsiteY15" fmla="*/ 2877903 h 3646894"/>
              <a:gd name="connsiteX16" fmla="*/ 6003006 w 12193588"/>
              <a:gd name="connsiteY16" fmla="*/ 2742433 h 3646894"/>
              <a:gd name="connsiteX17" fmla="*/ 5418793 w 12193588"/>
              <a:gd name="connsiteY17" fmla="*/ 2784768 h 3646894"/>
              <a:gd name="connsiteX18" fmla="*/ 5080118 w 12193588"/>
              <a:gd name="connsiteY18" fmla="*/ 2903305 h 3646894"/>
              <a:gd name="connsiteX19" fmla="*/ 4944647 w 12193588"/>
              <a:gd name="connsiteY19" fmla="*/ 2945637 h 3646894"/>
              <a:gd name="connsiteX20" fmla="*/ 4792244 w 12193588"/>
              <a:gd name="connsiteY20" fmla="*/ 2954104 h 3646894"/>
              <a:gd name="connsiteX21" fmla="*/ 4402767 w 12193588"/>
              <a:gd name="connsiteY21" fmla="*/ 3216579 h 3646894"/>
              <a:gd name="connsiteX22" fmla="*/ 4072560 w 12193588"/>
              <a:gd name="connsiteY22" fmla="*/ 3326646 h 3646894"/>
              <a:gd name="connsiteX23" fmla="*/ 3276675 w 12193588"/>
              <a:gd name="connsiteY23" fmla="*/ 3504451 h 3646894"/>
              <a:gd name="connsiteX24" fmla="*/ 3065002 w 12193588"/>
              <a:gd name="connsiteY24" fmla="*/ 3495984 h 3646894"/>
              <a:gd name="connsiteX25" fmla="*/ 2954935 w 12193588"/>
              <a:gd name="connsiteY25" fmla="*/ 3402850 h 3646894"/>
              <a:gd name="connsiteX26" fmla="*/ 2802530 w 12193588"/>
              <a:gd name="connsiteY26" fmla="*/ 3445183 h 3646894"/>
              <a:gd name="connsiteX27" fmla="*/ 2607792 w 12193588"/>
              <a:gd name="connsiteY27" fmla="*/ 3445183 h 3646894"/>
              <a:gd name="connsiteX28" fmla="*/ 2235250 w 12193588"/>
              <a:gd name="connsiteY28" fmla="*/ 3436716 h 3646894"/>
              <a:gd name="connsiteX29" fmla="*/ 2048980 w 12193588"/>
              <a:gd name="connsiteY29" fmla="*/ 3318180 h 3646894"/>
              <a:gd name="connsiteX30" fmla="*/ 1803440 w 12193588"/>
              <a:gd name="connsiteY30" fmla="*/ 3165777 h 3646894"/>
              <a:gd name="connsiteX31" fmla="*/ 1718772 w 12193588"/>
              <a:gd name="connsiteY31" fmla="*/ 3055707 h 3646894"/>
              <a:gd name="connsiteX32" fmla="*/ 1634104 w 12193588"/>
              <a:gd name="connsiteY32" fmla="*/ 3089575 h 3646894"/>
              <a:gd name="connsiteX33" fmla="*/ 1507101 w 12193588"/>
              <a:gd name="connsiteY33" fmla="*/ 3047240 h 3646894"/>
              <a:gd name="connsiteX34" fmla="*/ 1422431 w 12193588"/>
              <a:gd name="connsiteY34" fmla="*/ 2987972 h 3646894"/>
              <a:gd name="connsiteX35" fmla="*/ 1176894 w 12193588"/>
              <a:gd name="connsiteY35" fmla="*/ 2945637 h 3646894"/>
              <a:gd name="connsiteX36" fmla="*/ 736618 w 12193588"/>
              <a:gd name="connsiteY36" fmla="*/ 2894838 h 3646894"/>
              <a:gd name="connsiteX37" fmla="*/ 338674 w 12193588"/>
              <a:gd name="connsiteY37" fmla="*/ 2894838 h 3646894"/>
              <a:gd name="connsiteX38" fmla="*/ 89827 w 12193588"/>
              <a:gd name="connsiteY38" fmla="*/ 2963895 h 3646894"/>
              <a:gd name="connsiteX39" fmla="*/ 0 w 12193588"/>
              <a:gd name="connsiteY39" fmla="*/ 2962573 h 3646894"/>
              <a:gd name="connsiteX40" fmla="*/ 0 w 12193588"/>
              <a:gd name="connsiteY40" fmla="*/ 1303065 h 3646894"/>
              <a:gd name="connsiteX41" fmla="*/ 16933 w 12193588"/>
              <a:gd name="connsiteY41" fmla="*/ 1284017 h 3646894"/>
              <a:gd name="connsiteX42" fmla="*/ 8466 w 12193588"/>
              <a:gd name="connsiteY42" fmla="*/ 1277667 h 3646894"/>
              <a:gd name="connsiteX43" fmla="*/ 0 w 12193588"/>
              <a:gd name="connsiteY43" fmla="*/ 1277667 h 3646894"/>
              <a:gd name="connsiteX44" fmla="*/ 0 w 12193588"/>
              <a:gd name="connsiteY44" fmla="*/ 1142194 h 3646894"/>
              <a:gd name="connsiteX45" fmla="*/ 8466 w 12193588"/>
              <a:gd name="connsiteY45" fmla="*/ 1121030 h 3646894"/>
              <a:gd name="connsiteX46" fmla="*/ 16933 w 12193588"/>
              <a:gd name="connsiteY46" fmla="*/ 1099862 h 3646894"/>
              <a:gd name="connsiteX47" fmla="*/ 0 w 12193588"/>
              <a:gd name="connsiteY47" fmla="*/ 1074464 h 3646894"/>
              <a:gd name="connsiteX48" fmla="*/ 0 w 12193588"/>
              <a:gd name="connsiteY48" fmla="*/ 295497 h 3646894"/>
              <a:gd name="connsiteX49" fmla="*/ 3175 w 12193588"/>
              <a:gd name="connsiteY49" fmla="*/ 252118 h 3646894"/>
              <a:gd name="connsiteX50" fmla="*/ 0 w 12193588"/>
              <a:gd name="connsiteY50" fmla="*/ 202392 h 364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3588" h="3646894">
                <a:moveTo>
                  <a:pt x="0" y="0"/>
                </a:moveTo>
                <a:lnTo>
                  <a:pt x="12193588" y="0"/>
                </a:lnTo>
                <a:lnTo>
                  <a:pt x="12193588" y="3010030"/>
                </a:lnTo>
                <a:lnTo>
                  <a:pt x="12188045" y="3012314"/>
                </a:lnTo>
                <a:cubicBezTo>
                  <a:pt x="12113960" y="3038773"/>
                  <a:pt x="12039875" y="3047240"/>
                  <a:pt x="11963674" y="2979507"/>
                </a:cubicBezTo>
                <a:cubicBezTo>
                  <a:pt x="11752003" y="2827101"/>
                  <a:pt x="11548797" y="2945637"/>
                  <a:pt x="11337126" y="2979507"/>
                </a:cubicBezTo>
                <a:cubicBezTo>
                  <a:pt x="11100053" y="2835571"/>
                  <a:pt x="10896849" y="2793236"/>
                  <a:pt x="10668243" y="3047240"/>
                </a:cubicBezTo>
                <a:cubicBezTo>
                  <a:pt x="10541240" y="3072640"/>
                  <a:pt x="10422704" y="3148845"/>
                  <a:pt x="10295701" y="3182710"/>
                </a:cubicBezTo>
                <a:cubicBezTo>
                  <a:pt x="10202566" y="3225045"/>
                  <a:pt x="10117898" y="3233512"/>
                  <a:pt x="10016295" y="3216579"/>
                </a:cubicBezTo>
                <a:cubicBezTo>
                  <a:pt x="9872359" y="3114975"/>
                  <a:pt x="9753823" y="3538319"/>
                  <a:pt x="9601418" y="3368981"/>
                </a:cubicBezTo>
                <a:cubicBezTo>
                  <a:pt x="9330479" y="3428249"/>
                  <a:pt x="9051074" y="3639920"/>
                  <a:pt x="8788601" y="3318180"/>
                </a:cubicBezTo>
                <a:cubicBezTo>
                  <a:pt x="8644663" y="3199643"/>
                  <a:pt x="8500727" y="3436716"/>
                  <a:pt x="8356791" y="3250446"/>
                </a:cubicBezTo>
                <a:cubicBezTo>
                  <a:pt x="8229789" y="3191177"/>
                  <a:pt x="8102785" y="3445183"/>
                  <a:pt x="7975783" y="3250446"/>
                </a:cubicBezTo>
                <a:cubicBezTo>
                  <a:pt x="7831846" y="3580652"/>
                  <a:pt x="7696375" y="3047240"/>
                  <a:pt x="7552439" y="3208112"/>
                </a:cubicBezTo>
                <a:cubicBezTo>
                  <a:pt x="7442370" y="3157310"/>
                  <a:pt x="7366168" y="3131909"/>
                  <a:pt x="7273033" y="3148845"/>
                </a:cubicBezTo>
                <a:cubicBezTo>
                  <a:pt x="7027494" y="3081107"/>
                  <a:pt x="6756554" y="3030307"/>
                  <a:pt x="6494081" y="2877903"/>
                </a:cubicBezTo>
                <a:cubicBezTo>
                  <a:pt x="6333212" y="3004906"/>
                  <a:pt x="6189275" y="2750901"/>
                  <a:pt x="6003006" y="2742433"/>
                </a:cubicBezTo>
                <a:cubicBezTo>
                  <a:pt x="5825201" y="2725500"/>
                  <a:pt x="5588129" y="2598497"/>
                  <a:pt x="5418793" y="2784768"/>
                </a:cubicBezTo>
                <a:cubicBezTo>
                  <a:pt x="5300256" y="3013372"/>
                  <a:pt x="5207119" y="3165777"/>
                  <a:pt x="5080118" y="2903305"/>
                </a:cubicBezTo>
                <a:cubicBezTo>
                  <a:pt x="5020849" y="2911771"/>
                  <a:pt x="5003915" y="2928704"/>
                  <a:pt x="4944647" y="2945637"/>
                </a:cubicBezTo>
                <a:cubicBezTo>
                  <a:pt x="4893845" y="3047240"/>
                  <a:pt x="4843044" y="2750901"/>
                  <a:pt x="4792244" y="2954104"/>
                </a:cubicBezTo>
                <a:cubicBezTo>
                  <a:pt x="4639841" y="2852503"/>
                  <a:pt x="4529770" y="3072640"/>
                  <a:pt x="4402767" y="3216579"/>
                </a:cubicBezTo>
                <a:cubicBezTo>
                  <a:pt x="4292699" y="3191177"/>
                  <a:pt x="4199563" y="3385914"/>
                  <a:pt x="4072560" y="3326646"/>
                </a:cubicBezTo>
                <a:cubicBezTo>
                  <a:pt x="3784687" y="3301246"/>
                  <a:pt x="3556081" y="3479051"/>
                  <a:pt x="3276675" y="3504451"/>
                </a:cubicBezTo>
                <a:cubicBezTo>
                  <a:pt x="3242807" y="3783858"/>
                  <a:pt x="3192006" y="3580652"/>
                  <a:pt x="3065002" y="3495984"/>
                </a:cubicBezTo>
                <a:cubicBezTo>
                  <a:pt x="3090405" y="3326646"/>
                  <a:pt x="2963401" y="3385914"/>
                  <a:pt x="2954935" y="3402850"/>
                </a:cubicBezTo>
                <a:cubicBezTo>
                  <a:pt x="2946466" y="3318180"/>
                  <a:pt x="2844865" y="3419783"/>
                  <a:pt x="2802530" y="3445183"/>
                </a:cubicBezTo>
                <a:cubicBezTo>
                  <a:pt x="2700930" y="3385914"/>
                  <a:pt x="2785597" y="3589121"/>
                  <a:pt x="2607792" y="3445183"/>
                </a:cubicBezTo>
                <a:cubicBezTo>
                  <a:pt x="2582392" y="3326646"/>
                  <a:pt x="2429989" y="3326646"/>
                  <a:pt x="2235250" y="3436716"/>
                </a:cubicBezTo>
                <a:cubicBezTo>
                  <a:pt x="2159050" y="3436716"/>
                  <a:pt x="2175982" y="3292781"/>
                  <a:pt x="2048980" y="3318180"/>
                </a:cubicBezTo>
                <a:cubicBezTo>
                  <a:pt x="1964311" y="3284313"/>
                  <a:pt x="2023580" y="3402850"/>
                  <a:pt x="1803440" y="3165777"/>
                </a:cubicBezTo>
                <a:cubicBezTo>
                  <a:pt x="1744172" y="3114975"/>
                  <a:pt x="1727239" y="3081107"/>
                  <a:pt x="1718772" y="3055707"/>
                </a:cubicBezTo>
                <a:cubicBezTo>
                  <a:pt x="1701839" y="3064175"/>
                  <a:pt x="1676437" y="3081107"/>
                  <a:pt x="1634104" y="3089575"/>
                </a:cubicBezTo>
                <a:cubicBezTo>
                  <a:pt x="1634104" y="3081107"/>
                  <a:pt x="1388565" y="2979507"/>
                  <a:pt x="1507101" y="3047240"/>
                </a:cubicBezTo>
                <a:cubicBezTo>
                  <a:pt x="1397031" y="3055707"/>
                  <a:pt x="1583302" y="2903305"/>
                  <a:pt x="1422431" y="2987972"/>
                </a:cubicBezTo>
                <a:cubicBezTo>
                  <a:pt x="1210760" y="2818635"/>
                  <a:pt x="1295429" y="2971039"/>
                  <a:pt x="1176894" y="2945637"/>
                </a:cubicBezTo>
                <a:cubicBezTo>
                  <a:pt x="1185360" y="2632364"/>
                  <a:pt x="999089" y="2844036"/>
                  <a:pt x="736618" y="2894838"/>
                </a:cubicBezTo>
                <a:cubicBezTo>
                  <a:pt x="668883" y="2920238"/>
                  <a:pt x="584212" y="2708568"/>
                  <a:pt x="338674" y="2894838"/>
                </a:cubicBezTo>
                <a:cubicBezTo>
                  <a:pt x="268822" y="2939289"/>
                  <a:pt x="179921" y="2959926"/>
                  <a:pt x="89827" y="2963895"/>
                </a:cubicBezTo>
                <a:lnTo>
                  <a:pt x="0" y="2962573"/>
                </a:lnTo>
                <a:lnTo>
                  <a:pt x="0" y="1303065"/>
                </a:lnTo>
                <a:lnTo>
                  <a:pt x="16933" y="1284017"/>
                </a:lnTo>
                <a:cubicBezTo>
                  <a:pt x="19049" y="1279783"/>
                  <a:pt x="16933" y="1277667"/>
                  <a:pt x="8466" y="1277667"/>
                </a:cubicBezTo>
                <a:lnTo>
                  <a:pt x="0" y="1277667"/>
                </a:lnTo>
                <a:lnTo>
                  <a:pt x="0" y="1142194"/>
                </a:lnTo>
                <a:lnTo>
                  <a:pt x="8466" y="1121030"/>
                </a:lnTo>
                <a:cubicBezTo>
                  <a:pt x="10583" y="1114679"/>
                  <a:pt x="12699" y="1108329"/>
                  <a:pt x="16933" y="1099862"/>
                </a:cubicBezTo>
                <a:lnTo>
                  <a:pt x="0" y="1074464"/>
                </a:lnTo>
                <a:lnTo>
                  <a:pt x="0" y="295497"/>
                </a:lnTo>
                <a:lnTo>
                  <a:pt x="3175" y="252118"/>
                </a:lnTo>
                <a:lnTo>
                  <a:pt x="0" y="202392"/>
                </a:lnTo>
                <a:close/>
              </a:path>
            </a:pathLst>
          </a:custGeom>
          <a:blipFill dpi="0" rotWithShape="1">
            <a:blip r:embed="rId2"/>
            <a:srcRect/>
            <a:tile tx="0" ty="0" sx="100000" sy="100000" flip="none" algn="tl"/>
          </a:blipFill>
          <a:ln w="45118" cap="flat">
            <a:noFill/>
            <a:prstDash val="solid"/>
            <a:miter/>
          </a:ln>
          <a:effectLst>
            <a:innerShdw blurRad="152400" dist="152400" dir="5400000">
              <a:prstClr val="black">
                <a:alpha val="54000"/>
              </a:prstClr>
            </a:innerShd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tx1">
                    <a:alpha val="0"/>
                  </a:schemeClr>
                </a:solidFill>
              </a:defRPr>
            </a:lvl1pPr>
          </a:lstStyle>
          <a:p>
            <a:pPr marL="0" lvl="0" defTabSz="457154"/>
            <a:endParaRPr lang="en-ID"/>
          </a:p>
        </p:txBody>
      </p:sp>
    </p:spTree>
    <p:extLst>
      <p:ext uri="{BB962C8B-B14F-4D97-AF65-F5344CB8AC3E}">
        <p14:creationId xmlns:p14="http://schemas.microsoft.com/office/powerpoint/2010/main" val="669868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8_Master">
    <p:bg>
      <p:bgPr>
        <a:solidFill>
          <a:srgbClr val="000000"/>
        </a:solidFill>
        <a:effectLst/>
      </p:bgPr>
    </p:bg>
    <p:spTree>
      <p:nvGrpSpPr>
        <p:cNvPr id="1" name=""/>
        <p:cNvGrpSpPr/>
        <p:nvPr/>
      </p:nvGrpSpPr>
      <p:grpSpPr>
        <a:xfrm>
          <a:off x="0" y="0"/>
          <a:ext cx="0" cy="0"/>
          <a:chOff x="0" y="0"/>
          <a:chExt cx="0" cy="0"/>
        </a:xfrm>
      </p:grpSpPr>
      <p:sp>
        <p:nvSpPr>
          <p:cNvPr id="495" name="Insert Picture Here 2018 Darker.png"/>
          <p:cNvSpPr>
            <a:spLocks noGrp="1"/>
          </p:cNvSpPr>
          <p:nvPr>
            <p:ph type="pic" idx="21"/>
          </p:nvPr>
        </p:nvSpPr>
        <p:spPr>
          <a:xfrm>
            <a:off x="-1" y="-5"/>
            <a:ext cx="12192001" cy="6858001"/>
          </a:xfrm>
          <a:prstGeom prst="rect">
            <a:avLst/>
          </a:prstGeom>
        </p:spPr>
        <p:txBody>
          <a:bodyPr lIns="91439" tIns="45719" rIns="91439" bIns="45719">
            <a:noAutofit/>
          </a:bodyPr>
          <a:lstStyle/>
          <a:p>
            <a:endParaRPr/>
          </a:p>
        </p:txBody>
      </p:sp>
      <p:sp>
        <p:nvSpPr>
          <p:cNvPr id="496" name="Rectangle"/>
          <p:cNvSpPr>
            <a:spLocks noGrp="1"/>
          </p:cNvSpPr>
          <p:nvPr>
            <p:ph type="body" sz="half" idx="22"/>
          </p:nvPr>
        </p:nvSpPr>
        <p:spPr>
          <a:xfrm flipH="1">
            <a:off x="-1" y="2286000"/>
            <a:ext cx="12192001" cy="2286000"/>
          </a:xfrm>
          <a:prstGeom prst="rect">
            <a:avLst/>
          </a:prstGeom>
          <a:gradFill>
            <a:gsLst>
              <a:gs pos="0">
                <a:srgbClr val="000000"/>
              </a:gs>
              <a:gs pos="100000">
                <a:srgbClr val="000000">
                  <a:alpha val="0"/>
                </a:srgbClr>
              </a:gs>
            </a:gsLst>
            <a:lin ang="16200000"/>
          </a:gradFill>
        </p:spPr>
        <p:txBody>
          <a:bodyPr lIns="0" tIns="0" rIns="0" bIns="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497" name="Rectangle"/>
          <p:cNvSpPr>
            <a:spLocks noGrp="1"/>
          </p:cNvSpPr>
          <p:nvPr>
            <p:ph type="body" sz="half" idx="23"/>
          </p:nvPr>
        </p:nvSpPr>
        <p:spPr>
          <a:xfrm>
            <a:off x="1" y="4572000"/>
            <a:ext cx="12192001" cy="2286000"/>
          </a:xfrm>
          <a:prstGeom prst="rect">
            <a:avLst/>
          </a:prstGeom>
          <a:solidFill>
            <a:srgbClr val="000000"/>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49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01006583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9_Master">
    <p:bg>
      <p:bgPr>
        <a:solidFill>
          <a:srgbClr val="000000"/>
        </a:solidFill>
        <a:effectLst/>
      </p:bgPr>
    </p:bg>
    <p:spTree>
      <p:nvGrpSpPr>
        <p:cNvPr id="1" name=""/>
        <p:cNvGrpSpPr/>
        <p:nvPr/>
      </p:nvGrpSpPr>
      <p:grpSpPr>
        <a:xfrm>
          <a:off x="0" y="0"/>
          <a:ext cx="0" cy="0"/>
          <a:chOff x="0" y="0"/>
          <a:chExt cx="0" cy="0"/>
        </a:xfrm>
      </p:grpSpPr>
      <p:sp>
        <p:nvSpPr>
          <p:cNvPr id="505" name="Insert Picture Here 2018 Darker.png"/>
          <p:cNvSpPr>
            <a:spLocks noGrp="1"/>
          </p:cNvSpPr>
          <p:nvPr>
            <p:ph type="pic" idx="21"/>
          </p:nvPr>
        </p:nvSpPr>
        <p:spPr>
          <a:xfrm>
            <a:off x="-1" y="-5"/>
            <a:ext cx="12192001" cy="6858001"/>
          </a:xfrm>
          <a:prstGeom prst="rect">
            <a:avLst/>
          </a:prstGeom>
        </p:spPr>
        <p:txBody>
          <a:bodyPr lIns="91439" tIns="45719" rIns="91439" bIns="45719">
            <a:noAutofit/>
          </a:bodyPr>
          <a:lstStyle/>
          <a:p>
            <a:endParaRPr/>
          </a:p>
        </p:txBody>
      </p:sp>
      <p:sp>
        <p:nvSpPr>
          <p:cNvPr id="506" name="Rectangle"/>
          <p:cNvSpPr>
            <a:spLocks noGrp="1"/>
          </p:cNvSpPr>
          <p:nvPr>
            <p:ph type="body" sz="half" idx="22"/>
          </p:nvPr>
        </p:nvSpPr>
        <p:spPr>
          <a:xfrm flipH="1">
            <a:off x="-1" y="2286000"/>
            <a:ext cx="12192001" cy="2286000"/>
          </a:xfrm>
          <a:prstGeom prst="rect">
            <a:avLst/>
          </a:prstGeom>
          <a:gradFill>
            <a:gsLst>
              <a:gs pos="0">
                <a:srgbClr val="000000">
                  <a:alpha val="0"/>
                </a:srgbClr>
              </a:gs>
              <a:gs pos="100000">
                <a:srgbClr val="000000"/>
              </a:gs>
            </a:gsLst>
            <a:lin ang="16200000"/>
          </a:gradFill>
        </p:spPr>
        <p:txBody>
          <a:bodyPr lIns="0" tIns="0" rIns="0" bIns="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507" name="Rectangle"/>
          <p:cNvSpPr>
            <a:spLocks noGrp="1"/>
          </p:cNvSpPr>
          <p:nvPr>
            <p:ph type="body" sz="half" idx="23"/>
          </p:nvPr>
        </p:nvSpPr>
        <p:spPr>
          <a:xfrm>
            <a:off x="1" y="-1"/>
            <a:ext cx="12192001" cy="2286001"/>
          </a:xfrm>
          <a:prstGeom prst="rect">
            <a:avLst/>
          </a:prstGeom>
          <a:solidFill>
            <a:srgbClr val="000000"/>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50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75500332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0_Master">
    <p:spTree>
      <p:nvGrpSpPr>
        <p:cNvPr id="1" name=""/>
        <p:cNvGrpSpPr/>
        <p:nvPr/>
      </p:nvGrpSpPr>
      <p:grpSpPr>
        <a:xfrm>
          <a:off x="0" y="0"/>
          <a:ext cx="0" cy="0"/>
          <a:chOff x="0" y="0"/>
          <a:chExt cx="0" cy="0"/>
        </a:xfrm>
      </p:grpSpPr>
      <p:sp>
        <p:nvSpPr>
          <p:cNvPr id="524" name="Insert Picture Here 2018 Darker.png"/>
          <p:cNvSpPr>
            <a:spLocks noGrp="1"/>
          </p:cNvSpPr>
          <p:nvPr>
            <p:ph type="pic" idx="21"/>
          </p:nvPr>
        </p:nvSpPr>
        <p:spPr>
          <a:xfrm>
            <a:off x="-1" y="-5"/>
            <a:ext cx="12192001" cy="6858001"/>
          </a:xfrm>
          <a:prstGeom prst="rect">
            <a:avLst/>
          </a:prstGeom>
        </p:spPr>
        <p:txBody>
          <a:bodyPr lIns="91439" tIns="45719" rIns="91439" bIns="45719">
            <a:noAutofit/>
          </a:bodyPr>
          <a:lstStyle/>
          <a:p>
            <a:endParaRPr/>
          </a:p>
        </p:txBody>
      </p:sp>
      <p:sp>
        <p:nvSpPr>
          <p:cNvPr id="525" name="Rectangle"/>
          <p:cNvSpPr>
            <a:spLocks noGrp="1"/>
          </p:cNvSpPr>
          <p:nvPr>
            <p:ph type="body" idx="22"/>
          </p:nvPr>
        </p:nvSpPr>
        <p:spPr>
          <a:xfrm>
            <a:off x="1" y="1"/>
            <a:ext cx="12192001" cy="34290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52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46005637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21_Master">
    <p:bg>
      <p:bgPr>
        <a:solidFill>
          <a:srgbClr val="000000"/>
        </a:solidFill>
        <a:effectLst/>
      </p:bgPr>
    </p:bg>
    <p:spTree>
      <p:nvGrpSpPr>
        <p:cNvPr id="1" name=""/>
        <p:cNvGrpSpPr/>
        <p:nvPr/>
      </p:nvGrpSpPr>
      <p:grpSpPr>
        <a:xfrm>
          <a:off x="0" y="0"/>
          <a:ext cx="0" cy="0"/>
          <a:chOff x="0" y="0"/>
          <a:chExt cx="0" cy="0"/>
        </a:xfrm>
      </p:grpSpPr>
      <p:sp>
        <p:nvSpPr>
          <p:cNvPr id="551" name="Insert Picture Here 2018 Darker.png"/>
          <p:cNvSpPr>
            <a:spLocks noGrp="1"/>
          </p:cNvSpPr>
          <p:nvPr>
            <p:ph type="pic" idx="21"/>
          </p:nvPr>
        </p:nvSpPr>
        <p:spPr>
          <a:xfrm>
            <a:off x="-1" y="-5"/>
            <a:ext cx="12192001" cy="6858001"/>
          </a:xfrm>
          <a:prstGeom prst="rect">
            <a:avLst/>
          </a:prstGeom>
        </p:spPr>
        <p:txBody>
          <a:bodyPr lIns="91439" tIns="45719" rIns="91439" bIns="45719">
            <a:noAutofit/>
          </a:bodyPr>
          <a:lstStyle/>
          <a:p>
            <a:endParaRPr/>
          </a:p>
        </p:txBody>
      </p:sp>
      <p:sp>
        <p:nvSpPr>
          <p:cNvPr id="552" name="Rectangle"/>
          <p:cNvSpPr>
            <a:spLocks noGrp="1"/>
          </p:cNvSpPr>
          <p:nvPr>
            <p:ph type="body" sz="half" idx="22"/>
          </p:nvPr>
        </p:nvSpPr>
        <p:spPr>
          <a:xfrm>
            <a:off x="4064001" y="2"/>
            <a:ext cx="4064000" cy="6858001"/>
          </a:xfrm>
          <a:prstGeom prst="rect">
            <a:avLst/>
          </a:prstGeom>
          <a:gradFill>
            <a:gsLst>
              <a:gs pos="0">
                <a:srgbClr val="000000">
                  <a:alpha val="0"/>
                </a:srgbClr>
              </a:gs>
              <a:gs pos="100000">
                <a:srgbClr val="000000"/>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553" name="Rectangle"/>
          <p:cNvSpPr>
            <a:spLocks noGrp="1"/>
          </p:cNvSpPr>
          <p:nvPr>
            <p:ph type="body" sz="half" idx="23"/>
          </p:nvPr>
        </p:nvSpPr>
        <p:spPr>
          <a:xfrm>
            <a:off x="8128001" y="-1"/>
            <a:ext cx="4064000" cy="6858001"/>
          </a:xfrm>
          <a:prstGeom prst="rect">
            <a:avLst/>
          </a:prstGeom>
          <a:solidFill>
            <a:srgbClr val="000000"/>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554" name="Rounded Rectangle"/>
          <p:cNvSpPr>
            <a:spLocks noGrp="1"/>
          </p:cNvSpPr>
          <p:nvPr>
            <p:ph type="body" idx="24"/>
          </p:nvPr>
        </p:nvSpPr>
        <p:spPr>
          <a:xfrm>
            <a:off x="635000" y="635000"/>
            <a:ext cx="7493000" cy="55880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55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5047798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2_Master">
    <p:spTree>
      <p:nvGrpSpPr>
        <p:cNvPr id="1" name=""/>
        <p:cNvGrpSpPr/>
        <p:nvPr/>
      </p:nvGrpSpPr>
      <p:grpSpPr>
        <a:xfrm>
          <a:off x="0" y="0"/>
          <a:ext cx="0" cy="0"/>
          <a:chOff x="0" y="0"/>
          <a:chExt cx="0" cy="0"/>
        </a:xfrm>
      </p:grpSpPr>
      <p:sp>
        <p:nvSpPr>
          <p:cNvPr id="562" name="Insert Picture Here 2018 Darker.png"/>
          <p:cNvSpPr>
            <a:spLocks noGrp="1"/>
          </p:cNvSpPr>
          <p:nvPr>
            <p:ph type="pic" idx="21"/>
          </p:nvPr>
        </p:nvSpPr>
        <p:spPr>
          <a:xfrm>
            <a:off x="-1" y="-5"/>
            <a:ext cx="12192001" cy="6858001"/>
          </a:xfrm>
          <a:prstGeom prst="rect">
            <a:avLst/>
          </a:prstGeom>
        </p:spPr>
        <p:txBody>
          <a:bodyPr lIns="91439" tIns="45719" rIns="91439" bIns="45719">
            <a:noAutofit/>
          </a:bodyPr>
          <a:lstStyle/>
          <a:p>
            <a:endParaRPr/>
          </a:p>
        </p:txBody>
      </p:sp>
      <p:sp>
        <p:nvSpPr>
          <p:cNvPr id="563" name="Rectangle"/>
          <p:cNvSpPr>
            <a:spLocks noGrp="1"/>
          </p:cNvSpPr>
          <p:nvPr>
            <p:ph type="body" sz="half" idx="22"/>
          </p:nvPr>
        </p:nvSpPr>
        <p:spPr>
          <a:xfrm>
            <a:off x="4064001" y="2"/>
            <a:ext cx="4064000" cy="6858001"/>
          </a:xfrm>
          <a:prstGeom prst="rect">
            <a:avLst/>
          </a:prstGeom>
          <a:gradFill>
            <a:gsLst>
              <a:gs pos="0">
                <a:srgbClr val="000000"/>
              </a:gs>
              <a:gs pos="100000">
                <a:srgbClr val="000000">
                  <a:alpha val="0"/>
                </a:srgbClr>
              </a:gs>
            </a:gsLst>
          </a:gradFill>
        </p:spPr>
        <p:txBody>
          <a:bodyPr lIns="0" tIns="0" rIns="0" bIns="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564" name="Rectangle"/>
          <p:cNvSpPr>
            <a:spLocks noGrp="1"/>
          </p:cNvSpPr>
          <p:nvPr>
            <p:ph type="body" sz="half" idx="23"/>
          </p:nvPr>
        </p:nvSpPr>
        <p:spPr>
          <a:xfrm>
            <a:off x="1" y="-1"/>
            <a:ext cx="4064001" cy="6858001"/>
          </a:xfrm>
          <a:prstGeom prst="rect">
            <a:avLst/>
          </a:prstGeom>
          <a:solidFill>
            <a:srgbClr val="000000"/>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565" name="Rounded Rectangle"/>
          <p:cNvSpPr>
            <a:spLocks noGrp="1"/>
          </p:cNvSpPr>
          <p:nvPr>
            <p:ph type="body" idx="24"/>
          </p:nvPr>
        </p:nvSpPr>
        <p:spPr>
          <a:xfrm>
            <a:off x="4064000" y="635000"/>
            <a:ext cx="7493000" cy="55880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56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360538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23_Master">
    <p:spTree>
      <p:nvGrpSpPr>
        <p:cNvPr id="1" name=""/>
        <p:cNvGrpSpPr/>
        <p:nvPr/>
      </p:nvGrpSpPr>
      <p:grpSpPr>
        <a:xfrm>
          <a:off x="0" y="0"/>
          <a:ext cx="0" cy="0"/>
          <a:chOff x="0" y="0"/>
          <a:chExt cx="0" cy="0"/>
        </a:xfrm>
      </p:grpSpPr>
      <p:sp>
        <p:nvSpPr>
          <p:cNvPr id="573" name="Insert Picture Here 2018 Darker.png"/>
          <p:cNvSpPr>
            <a:spLocks noGrp="1"/>
          </p:cNvSpPr>
          <p:nvPr>
            <p:ph type="pic" idx="21"/>
          </p:nvPr>
        </p:nvSpPr>
        <p:spPr>
          <a:xfrm>
            <a:off x="-1" y="-5"/>
            <a:ext cx="12192001" cy="6858001"/>
          </a:xfrm>
          <a:prstGeom prst="rect">
            <a:avLst/>
          </a:prstGeom>
        </p:spPr>
        <p:txBody>
          <a:bodyPr lIns="91439" tIns="45719" rIns="91439" bIns="45719">
            <a:noAutofit/>
          </a:bodyPr>
          <a:lstStyle/>
          <a:p>
            <a:endParaRPr/>
          </a:p>
        </p:txBody>
      </p:sp>
      <p:sp>
        <p:nvSpPr>
          <p:cNvPr id="574" name="Rectangle"/>
          <p:cNvSpPr>
            <a:spLocks noGrp="1"/>
          </p:cNvSpPr>
          <p:nvPr>
            <p:ph type="body" idx="22"/>
          </p:nvPr>
        </p:nvSpPr>
        <p:spPr>
          <a:xfrm>
            <a:off x="1" y="2"/>
            <a:ext cx="6096001" cy="6858001"/>
          </a:xfrm>
          <a:prstGeom prst="rect">
            <a:avLst/>
          </a:prstGeom>
          <a:solidFill>
            <a:srgbClr val="FFFFFF"/>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575" name="Rounded Rectangle"/>
          <p:cNvSpPr>
            <a:spLocks noGrp="1"/>
          </p:cNvSpPr>
          <p:nvPr>
            <p:ph type="body" idx="23"/>
          </p:nvPr>
        </p:nvSpPr>
        <p:spPr>
          <a:xfrm>
            <a:off x="635001" y="635000"/>
            <a:ext cx="10922000" cy="5588000"/>
          </a:xfrm>
          <a:prstGeom prst="roundRect">
            <a:avLst>
              <a:gd name="adj" fmla="val 5712"/>
            </a:avLst>
          </a:prstGeom>
          <a:solidFill>
            <a:srgbClr val="EBEBEB"/>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57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66862979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4_Master">
    <p:spTree>
      <p:nvGrpSpPr>
        <p:cNvPr id="1" name=""/>
        <p:cNvGrpSpPr/>
        <p:nvPr/>
      </p:nvGrpSpPr>
      <p:grpSpPr>
        <a:xfrm>
          <a:off x="0" y="0"/>
          <a:ext cx="0" cy="0"/>
          <a:chOff x="0" y="0"/>
          <a:chExt cx="0" cy="0"/>
        </a:xfrm>
      </p:grpSpPr>
      <p:sp>
        <p:nvSpPr>
          <p:cNvPr id="636" name="Rounded Rectangle"/>
          <p:cNvSpPr>
            <a:spLocks noGrp="1"/>
          </p:cNvSpPr>
          <p:nvPr>
            <p:ph type="body" sz="half" idx="21"/>
          </p:nvPr>
        </p:nvSpPr>
        <p:spPr>
          <a:xfrm>
            <a:off x="6096000" y="635000"/>
            <a:ext cx="5461000" cy="5588000"/>
          </a:xfrm>
          <a:prstGeom prst="roundRect">
            <a:avLst>
              <a:gd name="adj" fmla="val 11654"/>
            </a:avLst>
          </a:prstGeom>
          <a:solidFill>
            <a:schemeClr val="accent1"/>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637" name="Insert Picture Here 2018 Darker.png"/>
          <p:cNvSpPr>
            <a:spLocks noGrp="1"/>
          </p:cNvSpPr>
          <p:nvPr>
            <p:ph type="pic" idx="22"/>
          </p:nvPr>
        </p:nvSpPr>
        <p:spPr>
          <a:xfrm>
            <a:off x="1270001" y="714377"/>
            <a:ext cx="9652000" cy="5429251"/>
          </a:xfrm>
          <a:prstGeom prst="rect">
            <a:avLst/>
          </a:prstGeom>
        </p:spPr>
        <p:txBody>
          <a:bodyPr lIns="91439" tIns="45719" rIns="91439" bIns="45719">
            <a:noAutofit/>
          </a:bodyPr>
          <a:lstStyle/>
          <a:p>
            <a:endParaRPr/>
          </a:p>
        </p:txBody>
      </p:sp>
      <p:sp>
        <p:nvSpPr>
          <p:cNvPr id="63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6864467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25_Master">
    <p:spTree>
      <p:nvGrpSpPr>
        <p:cNvPr id="1" name=""/>
        <p:cNvGrpSpPr/>
        <p:nvPr/>
      </p:nvGrpSpPr>
      <p:grpSpPr>
        <a:xfrm>
          <a:off x="0" y="0"/>
          <a:ext cx="0" cy="0"/>
          <a:chOff x="0" y="0"/>
          <a:chExt cx="0" cy="0"/>
        </a:xfrm>
      </p:grpSpPr>
      <p:sp>
        <p:nvSpPr>
          <p:cNvPr id="655" name="Insert Picture Here 2018 Darker.png"/>
          <p:cNvSpPr>
            <a:spLocks noGrp="1"/>
          </p:cNvSpPr>
          <p:nvPr>
            <p:ph type="pic" idx="21"/>
          </p:nvPr>
        </p:nvSpPr>
        <p:spPr>
          <a:xfrm>
            <a:off x="-1" y="-5"/>
            <a:ext cx="12192001" cy="6858001"/>
          </a:xfrm>
          <a:prstGeom prst="rect">
            <a:avLst/>
          </a:prstGeom>
        </p:spPr>
        <p:txBody>
          <a:bodyPr lIns="91439" tIns="45719" rIns="91439" bIns="45719">
            <a:noAutofit/>
          </a:bodyPr>
          <a:lstStyle/>
          <a:p>
            <a:endParaRPr/>
          </a:p>
        </p:txBody>
      </p:sp>
      <p:sp>
        <p:nvSpPr>
          <p:cNvPr id="656" name="Shape"/>
          <p:cNvSpPr>
            <a:spLocks noGrp="1"/>
          </p:cNvSpPr>
          <p:nvPr>
            <p:ph type="body" idx="22"/>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657" name="Rectangle"/>
          <p:cNvSpPr>
            <a:spLocks noGrp="1"/>
          </p:cNvSpPr>
          <p:nvPr>
            <p:ph type="body" sz="half" idx="23"/>
          </p:nvPr>
        </p:nvSpPr>
        <p:spPr>
          <a:xfrm>
            <a:off x="4064001" y="0"/>
            <a:ext cx="4064000" cy="6858000"/>
          </a:xfrm>
          <a:prstGeom prst="rect">
            <a:avLst/>
          </a:prstGeom>
          <a:solidFill>
            <a:schemeClr val="accent1">
              <a:alpha val="90000"/>
            </a:schemeClr>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88498073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26_Master">
    <p:spTree>
      <p:nvGrpSpPr>
        <p:cNvPr id="1" name=""/>
        <p:cNvGrpSpPr/>
        <p:nvPr/>
      </p:nvGrpSpPr>
      <p:grpSpPr>
        <a:xfrm>
          <a:off x="0" y="0"/>
          <a:ext cx="0" cy="0"/>
          <a:chOff x="0" y="0"/>
          <a:chExt cx="0" cy="0"/>
        </a:xfrm>
      </p:grpSpPr>
      <p:sp>
        <p:nvSpPr>
          <p:cNvPr id="737" name="Insert Picture Here 2018 Darker.png"/>
          <p:cNvSpPr>
            <a:spLocks noGrp="1"/>
          </p:cNvSpPr>
          <p:nvPr>
            <p:ph type="pic" idx="21"/>
          </p:nvPr>
        </p:nvSpPr>
        <p:spPr>
          <a:xfrm>
            <a:off x="-2926593" y="-1"/>
            <a:ext cx="12192001" cy="6858001"/>
          </a:xfrm>
          <a:prstGeom prst="rect">
            <a:avLst/>
          </a:prstGeom>
        </p:spPr>
        <p:txBody>
          <a:bodyPr lIns="91439" tIns="45719" rIns="91439" bIns="45719">
            <a:noAutofit/>
          </a:bodyPr>
          <a:lstStyle/>
          <a:p>
            <a:endParaRPr/>
          </a:p>
        </p:txBody>
      </p:sp>
      <p:sp>
        <p:nvSpPr>
          <p:cNvPr id="73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68814799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27_Master">
    <p:spTree>
      <p:nvGrpSpPr>
        <p:cNvPr id="1" name=""/>
        <p:cNvGrpSpPr/>
        <p:nvPr/>
      </p:nvGrpSpPr>
      <p:grpSpPr>
        <a:xfrm>
          <a:off x="0" y="0"/>
          <a:ext cx="0" cy="0"/>
          <a:chOff x="0" y="0"/>
          <a:chExt cx="0" cy="0"/>
        </a:xfrm>
      </p:grpSpPr>
      <p:sp>
        <p:nvSpPr>
          <p:cNvPr id="745" name="Insert Picture Here 2018 Darker.png"/>
          <p:cNvSpPr>
            <a:spLocks noGrp="1"/>
          </p:cNvSpPr>
          <p:nvPr>
            <p:ph type="pic" idx="21"/>
          </p:nvPr>
        </p:nvSpPr>
        <p:spPr>
          <a:xfrm>
            <a:off x="2926594" y="2"/>
            <a:ext cx="12192001" cy="6858001"/>
          </a:xfrm>
          <a:prstGeom prst="rect">
            <a:avLst/>
          </a:prstGeom>
        </p:spPr>
        <p:txBody>
          <a:bodyPr lIns="91439" tIns="45719" rIns="91439" bIns="45719">
            <a:noAutofit/>
          </a:bodyPr>
          <a:lstStyle/>
          <a:p>
            <a:endParaRPr/>
          </a:p>
        </p:txBody>
      </p:sp>
      <p:sp>
        <p:nvSpPr>
          <p:cNvPr id="74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0940276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15821325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28_Master">
    <p:spTree>
      <p:nvGrpSpPr>
        <p:cNvPr id="1" name=""/>
        <p:cNvGrpSpPr/>
        <p:nvPr/>
      </p:nvGrpSpPr>
      <p:grpSpPr>
        <a:xfrm>
          <a:off x="0" y="0"/>
          <a:ext cx="0" cy="0"/>
          <a:chOff x="0" y="0"/>
          <a:chExt cx="0" cy="0"/>
        </a:xfrm>
      </p:grpSpPr>
      <p:sp>
        <p:nvSpPr>
          <p:cNvPr id="753" name="Insert Picture Here 2018 Darker.png"/>
          <p:cNvSpPr>
            <a:spLocks noGrp="1"/>
          </p:cNvSpPr>
          <p:nvPr>
            <p:ph type="pic" idx="21"/>
          </p:nvPr>
        </p:nvSpPr>
        <p:spPr>
          <a:xfrm>
            <a:off x="0" y="-1531045"/>
            <a:ext cx="12192000" cy="6858001"/>
          </a:xfrm>
          <a:prstGeom prst="rect">
            <a:avLst/>
          </a:prstGeom>
        </p:spPr>
        <p:txBody>
          <a:bodyPr lIns="91439" tIns="45719" rIns="91439" bIns="45719">
            <a:noAutofit/>
          </a:bodyPr>
          <a:lstStyle/>
          <a:p>
            <a:endParaRPr/>
          </a:p>
        </p:txBody>
      </p:sp>
      <p:sp>
        <p:nvSpPr>
          <p:cNvPr id="75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4857297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29_Master">
    <p:spTree>
      <p:nvGrpSpPr>
        <p:cNvPr id="1" name=""/>
        <p:cNvGrpSpPr/>
        <p:nvPr/>
      </p:nvGrpSpPr>
      <p:grpSpPr>
        <a:xfrm>
          <a:off x="0" y="0"/>
          <a:ext cx="0" cy="0"/>
          <a:chOff x="0" y="0"/>
          <a:chExt cx="0" cy="0"/>
        </a:xfrm>
      </p:grpSpPr>
      <p:sp>
        <p:nvSpPr>
          <p:cNvPr id="761" name="Insert Picture Here 2018 Darker.png"/>
          <p:cNvSpPr>
            <a:spLocks noGrp="1"/>
          </p:cNvSpPr>
          <p:nvPr>
            <p:ph type="pic" idx="21"/>
          </p:nvPr>
        </p:nvSpPr>
        <p:spPr>
          <a:xfrm>
            <a:off x="0" y="1495328"/>
            <a:ext cx="12192000" cy="6858001"/>
          </a:xfrm>
          <a:prstGeom prst="rect">
            <a:avLst/>
          </a:prstGeom>
        </p:spPr>
        <p:txBody>
          <a:bodyPr lIns="91439" tIns="45719" rIns="91439" bIns="45719">
            <a:noAutofit/>
          </a:bodyPr>
          <a:lstStyle/>
          <a:p>
            <a:endParaRPr/>
          </a:p>
        </p:txBody>
      </p:sp>
      <p:sp>
        <p:nvSpPr>
          <p:cNvPr id="76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68307185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30_Master">
    <p:spTree>
      <p:nvGrpSpPr>
        <p:cNvPr id="1" name=""/>
        <p:cNvGrpSpPr/>
        <p:nvPr/>
      </p:nvGrpSpPr>
      <p:grpSpPr>
        <a:xfrm>
          <a:off x="0" y="0"/>
          <a:ext cx="0" cy="0"/>
          <a:chOff x="0" y="0"/>
          <a:chExt cx="0" cy="0"/>
        </a:xfrm>
      </p:grpSpPr>
      <p:sp>
        <p:nvSpPr>
          <p:cNvPr id="769" name="Insert Picture Here 2018 Darker.png"/>
          <p:cNvSpPr>
            <a:spLocks noGrp="1"/>
          </p:cNvSpPr>
          <p:nvPr>
            <p:ph type="pic" idx="21"/>
          </p:nvPr>
        </p:nvSpPr>
        <p:spPr>
          <a:xfrm>
            <a:off x="3612452" y="2"/>
            <a:ext cx="11063170" cy="6223033"/>
          </a:xfrm>
          <a:prstGeom prst="rect">
            <a:avLst/>
          </a:prstGeom>
        </p:spPr>
        <p:txBody>
          <a:bodyPr lIns="91439" tIns="45719" rIns="91439" bIns="45719">
            <a:noAutofit/>
          </a:bodyPr>
          <a:lstStyle/>
          <a:p>
            <a:endParaRPr/>
          </a:p>
        </p:txBody>
      </p:sp>
      <p:sp>
        <p:nvSpPr>
          <p:cNvPr id="77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489577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31_Master">
    <p:spTree>
      <p:nvGrpSpPr>
        <p:cNvPr id="1" name=""/>
        <p:cNvGrpSpPr/>
        <p:nvPr/>
      </p:nvGrpSpPr>
      <p:grpSpPr>
        <a:xfrm>
          <a:off x="0" y="0"/>
          <a:ext cx="0" cy="0"/>
          <a:chOff x="0" y="0"/>
          <a:chExt cx="0" cy="0"/>
        </a:xfrm>
      </p:grpSpPr>
      <p:sp>
        <p:nvSpPr>
          <p:cNvPr id="777" name="Insert Picture Here 2018 Darker.png"/>
          <p:cNvSpPr>
            <a:spLocks noGrp="1"/>
          </p:cNvSpPr>
          <p:nvPr>
            <p:ph type="pic" idx="21"/>
          </p:nvPr>
        </p:nvSpPr>
        <p:spPr>
          <a:xfrm>
            <a:off x="-2483549" y="635002"/>
            <a:ext cx="11063170" cy="6223033"/>
          </a:xfrm>
          <a:prstGeom prst="rect">
            <a:avLst/>
          </a:prstGeom>
        </p:spPr>
        <p:txBody>
          <a:bodyPr lIns="91439" tIns="45719" rIns="91439" bIns="45719">
            <a:noAutofit/>
          </a:bodyPr>
          <a:lstStyle/>
          <a:p>
            <a:endParaRPr/>
          </a:p>
        </p:txBody>
      </p:sp>
      <p:sp>
        <p:nvSpPr>
          <p:cNvPr id="77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21390364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32_Master">
    <p:spTree>
      <p:nvGrpSpPr>
        <p:cNvPr id="1" name=""/>
        <p:cNvGrpSpPr/>
        <p:nvPr/>
      </p:nvGrpSpPr>
      <p:grpSpPr>
        <a:xfrm>
          <a:off x="0" y="0"/>
          <a:ext cx="0" cy="0"/>
          <a:chOff x="0" y="0"/>
          <a:chExt cx="0" cy="0"/>
        </a:xfrm>
      </p:grpSpPr>
      <p:sp>
        <p:nvSpPr>
          <p:cNvPr id="785" name="Insert Picture Here 2018 Darker.png"/>
          <p:cNvSpPr>
            <a:spLocks noGrp="1"/>
          </p:cNvSpPr>
          <p:nvPr>
            <p:ph type="pic" idx="21"/>
          </p:nvPr>
        </p:nvSpPr>
        <p:spPr>
          <a:xfrm>
            <a:off x="1128890" y="635000"/>
            <a:ext cx="9934223" cy="5588000"/>
          </a:xfrm>
          <a:prstGeom prst="rect">
            <a:avLst/>
          </a:prstGeom>
        </p:spPr>
        <p:txBody>
          <a:bodyPr lIns="91439" tIns="45719" rIns="91439" bIns="45719">
            <a:noAutofit/>
          </a:bodyPr>
          <a:lstStyle/>
          <a:p>
            <a:endParaRPr/>
          </a:p>
        </p:txBody>
      </p:sp>
      <p:sp>
        <p:nvSpPr>
          <p:cNvPr id="78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69309885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3_Master">
    <p:spTree>
      <p:nvGrpSpPr>
        <p:cNvPr id="1" name=""/>
        <p:cNvGrpSpPr/>
        <p:nvPr/>
      </p:nvGrpSpPr>
      <p:grpSpPr>
        <a:xfrm>
          <a:off x="0" y="0"/>
          <a:ext cx="0" cy="0"/>
          <a:chOff x="0" y="0"/>
          <a:chExt cx="0" cy="0"/>
        </a:xfrm>
      </p:grpSpPr>
      <p:sp>
        <p:nvSpPr>
          <p:cNvPr id="793" name="Insert Picture Here 2018 Darker.png"/>
          <p:cNvSpPr>
            <a:spLocks noGrp="1"/>
          </p:cNvSpPr>
          <p:nvPr>
            <p:ph type="pic" idx="21"/>
          </p:nvPr>
        </p:nvSpPr>
        <p:spPr>
          <a:xfrm>
            <a:off x="666657" y="2088072"/>
            <a:ext cx="10863753" cy="6110861"/>
          </a:xfrm>
          <a:prstGeom prst="rect">
            <a:avLst/>
          </a:prstGeom>
        </p:spPr>
        <p:txBody>
          <a:bodyPr lIns="91439" tIns="45719" rIns="91439" bIns="45719">
            <a:noAutofit/>
          </a:bodyPr>
          <a:lstStyle/>
          <a:p>
            <a:endParaRPr/>
          </a:p>
        </p:txBody>
      </p:sp>
      <p:sp>
        <p:nvSpPr>
          <p:cNvPr id="79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42528599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4_Master">
    <p:spTree>
      <p:nvGrpSpPr>
        <p:cNvPr id="1" name=""/>
        <p:cNvGrpSpPr/>
        <p:nvPr/>
      </p:nvGrpSpPr>
      <p:grpSpPr>
        <a:xfrm>
          <a:off x="0" y="0"/>
          <a:ext cx="0" cy="0"/>
          <a:chOff x="0" y="0"/>
          <a:chExt cx="0" cy="0"/>
        </a:xfrm>
      </p:grpSpPr>
      <p:sp>
        <p:nvSpPr>
          <p:cNvPr id="801" name="Insert Picture Here 2018 Darker.png"/>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80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0495668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35_Master">
    <p:spTree>
      <p:nvGrpSpPr>
        <p:cNvPr id="1" name=""/>
        <p:cNvGrpSpPr/>
        <p:nvPr/>
      </p:nvGrpSpPr>
      <p:grpSpPr>
        <a:xfrm>
          <a:off x="0" y="0"/>
          <a:ext cx="0" cy="0"/>
          <a:chOff x="0" y="0"/>
          <a:chExt cx="0" cy="0"/>
        </a:xfrm>
      </p:grpSpPr>
      <p:sp>
        <p:nvSpPr>
          <p:cNvPr id="809" name="Insert Picture Here 2018 Darker.png"/>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81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05444210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36_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2414191" y="678991"/>
            <a:ext cx="9777810" cy="5500018"/>
          </a:xfrm>
          <a:prstGeom prst="rect">
            <a:avLst/>
          </a:prstGeom>
        </p:spPr>
        <p:txBody>
          <a:bodyPr lIns="91439" tIns="45719" rIns="91439" bIns="45719">
            <a:noAutofit/>
          </a:bodyPr>
          <a:lstStyle/>
          <a:p>
            <a:endParaRPr/>
          </a:p>
        </p:txBody>
      </p:sp>
      <p:sp>
        <p:nvSpPr>
          <p:cNvPr id="86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5844230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37_Master">
    <p:spTree>
      <p:nvGrpSpPr>
        <p:cNvPr id="1" name=""/>
        <p:cNvGrpSpPr/>
        <p:nvPr/>
      </p:nvGrpSpPr>
      <p:grpSpPr>
        <a:xfrm>
          <a:off x="0" y="0"/>
          <a:ext cx="0" cy="0"/>
          <a:chOff x="0" y="0"/>
          <a:chExt cx="0" cy="0"/>
        </a:xfrm>
      </p:grpSpPr>
      <p:sp>
        <p:nvSpPr>
          <p:cNvPr id="881" name="Insert Picture Here 2018 Darker.png"/>
          <p:cNvSpPr>
            <a:spLocks noGrp="1"/>
          </p:cNvSpPr>
          <p:nvPr>
            <p:ph type="pic" sz="half" idx="21"/>
          </p:nvPr>
        </p:nvSpPr>
        <p:spPr>
          <a:xfrm>
            <a:off x="1651894" y="1714500"/>
            <a:ext cx="6096001" cy="3429000"/>
          </a:xfrm>
          <a:prstGeom prst="rect">
            <a:avLst/>
          </a:prstGeom>
        </p:spPr>
        <p:txBody>
          <a:bodyPr lIns="91439" tIns="45719" rIns="91439" bIns="45719">
            <a:noAutofit/>
          </a:bodyPr>
          <a:lstStyle/>
          <a:p>
            <a:endParaRPr/>
          </a:p>
        </p:txBody>
      </p:sp>
      <p:sp>
        <p:nvSpPr>
          <p:cNvPr id="882" name="Shape"/>
          <p:cNvSpPr>
            <a:spLocks noGrp="1"/>
          </p:cNvSpPr>
          <p:nvPr>
            <p:ph type="body" sz="quarter" idx="22"/>
          </p:nvPr>
        </p:nvSpPr>
        <p:spPr>
          <a:xfrm flipH="1">
            <a:off x="6985596" y="1714502"/>
            <a:ext cx="4571405" cy="3429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a:solidFill>
            <a:schemeClr val="accent1"/>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88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34860885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2"/>
        <p:cNvGrpSpPr/>
        <p:nvPr/>
      </p:nvGrpSpPr>
      <p:grpSpPr>
        <a:xfrm>
          <a:off x="0" y="0"/>
          <a:ext cx="0" cy="0"/>
          <a:chOff x="0" y="0"/>
          <a:chExt cx="0" cy="0"/>
        </a:xfrm>
      </p:grpSpPr>
    </p:spTree>
    <p:extLst>
      <p:ext uri="{BB962C8B-B14F-4D97-AF65-F5344CB8AC3E}">
        <p14:creationId xmlns:p14="http://schemas.microsoft.com/office/powerpoint/2010/main" val="5500562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8_Master">
    <p:spTree>
      <p:nvGrpSpPr>
        <p:cNvPr id="1" name=""/>
        <p:cNvGrpSpPr/>
        <p:nvPr/>
      </p:nvGrpSpPr>
      <p:grpSpPr>
        <a:xfrm>
          <a:off x="0" y="0"/>
          <a:ext cx="0" cy="0"/>
          <a:chOff x="0" y="0"/>
          <a:chExt cx="0" cy="0"/>
        </a:xfrm>
      </p:grpSpPr>
      <p:sp>
        <p:nvSpPr>
          <p:cNvPr id="899" name="Rectangle"/>
          <p:cNvSpPr>
            <a:spLocks noGrp="1"/>
          </p:cNvSpPr>
          <p:nvPr>
            <p:ph type="body" sz="half" idx="21"/>
          </p:nvPr>
        </p:nvSpPr>
        <p:spPr>
          <a:xfrm>
            <a:off x="9485752" y="-1"/>
            <a:ext cx="2706249" cy="6858001"/>
          </a:xfrm>
          <a:prstGeom prst="rect">
            <a:avLst/>
          </a:pr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900" name="Insert Picture Here 2018 Darker.png"/>
          <p:cNvSpPr>
            <a:spLocks noGrp="1"/>
          </p:cNvSpPr>
          <p:nvPr>
            <p:ph type="pic" sz="quarter" idx="22"/>
          </p:nvPr>
        </p:nvSpPr>
        <p:spPr>
          <a:xfrm>
            <a:off x="7687291" y="1196479"/>
            <a:ext cx="3596923" cy="2023270"/>
          </a:xfrm>
          <a:prstGeom prst="rect">
            <a:avLst/>
          </a:prstGeom>
        </p:spPr>
        <p:txBody>
          <a:bodyPr lIns="91439" tIns="45719" rIns="91439" bIns="45719">
            <a:noAutofit/>
          </a:bodyPr>
          <a:lstStyle/>
          <a:p>
            <a:endParaRPr/>
          </a:p>
        </p:txBody>
      </p:sp>
      <p:sp>
        <p:nvSpPr>
          <p:cNvPr id="901" name="Insert Picture Here 2018.png"/>
          <p:cNvSpPr>
            <a:spLocks noGrp="1"/>
          </p:cNvSpPr>
          <p:nvPr>
            <p:ph type="pic" sz="quarter" idx="23"/>
          </p:nvPr>
        </p:nvSpPr>
        <p:spPr>
          <a:xfrm>
            <a:off x="7687291" y="3638252"/>
            <a:ext cx="3596923" cy="2023270"/>
          </a:xfrm>
          <a:prstGeom prst="rect">
            <a:avLst/>
          </a:prstGeom>
        </p:spPr>
        <p:txBody>
          <a:bodyPr lIns="91439" tIns="45719" rIns="91439" bIns="45719">
            <a:noAutofit/>
          </a:bodyPr>
          <a:lstStyle/>
          <a:p>
            <a:endParaRPr/>
          </a:p>
        </p:txBody>
      </p:sp>
      <p:sp>
        <p:nvSpPr>
          <p:cNvPr id="90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059621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39_Master">
    <p:spTree>
      <p:nvGrpSpPr>
        <p:cNvPr id="1" name=""/>
        <p:cNvGrpSpPr/>
        <p:nvPr/>
      </p:nvGrpSpPr>
      <p:grpSpPr>
        <a:xfrm>
          <a:off x="0" y="0"/>
          <a:ext cx="0" cy="0"/>
          <a:chOff x="0" y="0"/>
          <a:chExt cx="0" cy="0"/>
        </a:xfrm>
      </p:grpSpPr>
      <p:sp>
        <p:nvSpPr>
          <p:cNvPr id="919" name="Rectangle"/>
          <p:cNvSpPr>
            <a:spLocks noGrp="1"/>
          </p:cNvSpPr>
          <p:nvPr>
            <p:ph type="body" idx="21"/>
          </p:nvPr>
        </p:nvSpPr>
        <p:spPr>
          <a:xfrm>
            <a:off x="1" y="3429000"/>
            <a:ext cx="12192001" cy="3429000"/>
          </a:xfrm>
          <a:prstGeom prst="rect">
            <a:avLst/>
          </a:pr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920" name="Insert Picture Here 2018 Darker.png"/>
          <p:cNvSpPr>
            <a:spLocks noGrp="1"/>
          </p:cNvSpPr>
          <p:nvPr>
            <p:ph type="pic" idx="22"/>
          </p:nvPr>
        </p:nvSpPr>
        <p:spPr>
          <a:xfrm>
            <a:off x="3614708" y="2254368"/>
            <a:ext cx="8184239" cy="4603635"/>
          </a:xfrm>
          <a:prstGeom prst="rect">
            <a:avLst/>
          </a:prstGeom>
        </p:spPr>
        <p:txBody>
          <a:bodyPr lIns="91439" tIns="45719" rIns="91439" bIns="45719">
            <a:noAutofit/>
          </a:bodyPr>
          <a:lstStyle/>
          <a:p>
            <a:endParaRPr/>
          </a:p>
        </p:txBody>
      </p:sp>
      <p:sp>
        <p:nvSpPr>
          <p:cNvPr id="921" name="Insert Picture Here 2018.png"/>
          <p:cNvSpPr>
            <a:spLocks noGrp="1"/>
          </p:cNvSpPr>
          <p:nvPr>
            <p:ph type="pic" idx="23"/>
          </p:nvPr>
        </p:nvSpPr>
        <p:spPr>
          <a:xfrm>
            <a:off x="6345208" y="2"/>
            <a:ext cx="8184239" cy="4603635"/>
          </a:xfrm>
          <a:prstGeom prst="rect">
            <a:avLst/>
          </a:prstGeom>
        </p:spPr>
        <p:txBody>
          <a:bodyPr lIns="91439" tIns="45719" rIns="91439" bIns="45719">
            <a:noAutofit/>
          </a:bodyPr>
          <a:lstStyle/>
          <a:p>
            <a:endParaRPr/>
          </a:p>
        </p:txBody>
      </p:sp>
      <p:sp>
        <p:nvSpPr>
          <p:cNvPr id="92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4535457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40_Master">
    <p:spTree>
      <p:nvGrpSpPr>
        <p:cNvPr id="1" name=""/>
        <p:cNvGrpSpPr/>
        <p:nvPr/>
      </p:nvGrpSpPr>
      <p:grpSpPr>
        <a:xfrm>
          <a:off x="0" y="0"/>
          <a:ext cx="0" cy="0"/>
          <a:chOff x="0" y="0"/>
          <a:chExt cx="0" cy="0"/>
        </a:xfrm>
      </p:grpSpPr>
      <p:sp>
        <p:nvSpPr>
          <p:cNvPr id="990" name="Insert Picture Here 2018.png"/>
          <p:cNvSpPr>
            <a:spLocks noGrp="1"/>
          </p:cNvSpPr>
          <p:nvPr>
            <p:ph type="pic" idx="21"/>
          </p:nvPr>
        </p:nvSpPr>
        <p:spPr>
          <a:xfrm>
            <a:off x="0" y="2111375"/>
            <a:ext cx="12192000" cy="6858000"/>
          </a:xfrm>
          <a:prstGeom prst="rect">
            <a:avLst/>
          </a:prstGeom>
        </p:spPr>
        <p:txBody>
          <a:bodyPr lIns="91439" tIns="45719" rIns="91439" bIns="45719">
            <a:noAutofit/>
          </a:bodyPr>
          <a:lstStyle/>
          <a:p>
            <a:endParaRPr/>
          </a:p>
        </p:txBody>
      </p:sp>
      <p:sp>
        <p:nvSpPr>
          <p:cNvPr id="991" name="Insert Picture Here 2018 Darker.png"/>
          <p:cNvSpPr>
            <a:spLocks noGrp="1"/>
          </p:cNvSpPr>
          <p:nvPr>
            <p:ph type="pic" idx="22"/>
          </p:nvPr>
        </p:nvSpPr>
        <p:spPr>
          <a:xfrm>
            <a:off x="-1" y="-2111375"/>
            <a:ext cx="12192001" cy="6858000"/>
          </a:xfrm>
          <a:prstGeom prst="rect">
            <a:avLst/>
          </a:prstGeom>
        </p:spPr>
        <p:txBody>
          <a:bodyPr lIns="91439" tIns="45719" rIns="91439" bIns="45719">
            <a:noAutofit/>
          </a:bodyPr>
          <a:lstStyle/>
          <a:p>
            <a:endParaRPr/>
          </a:p>
        </p:txBody>
      </p:sp>
      <p:sp>
        <p:nvSpPr>
          <p:cNvPr id="992" name="Shape"/>
          <p:cNvSpPr>
            <a:spLocks noGrp="1"/>
          </p:cNvSpPr>
          <p:nvPr>
            <p:ph type="body" idx="23"/>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993" name="Rectangle"/>
          <p:cNvSpPr>
            <a:spLocks noGrp="1"/>
          </p:cNvSpPr>
          <p:nvPr>
            <p:ph type="body" sz="half" idx="24"/>
          </p:nvPr>
        </p:nvSpPr>
        <p:spPr>
          <a:xfrm>
            <a:off x="1" y="2635250"/>
            <a:ext cx="12192001" cy="1587500"/>
          </a:xfrm>
          <a:prstGeom prst="rect">
            <a:avLst/>
          </a:prstGeom>
          <a:solidFill>
            <a:schemeClr val="accent1">
              <a:alpha val="90000"/>
            </a:schemeClr>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99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3492623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41_Master">
    <p:spTree>
      <p:nvGrpSpPr>
        <p:cNvPr id="1" name=""/>
        <p:cNvGrpSpPr/>
        <p:nvPr/>
      </p:nvGrpSpPr>
      <p:grpSpPr>
        <a:xfrm>
          <a:off x="0" y="0"/>
          <a:ext cx="0" cy="0"/>
          <a:chOff x="0" y="0"/>
          <a:chExt cx="0" cy="0"/>
        </a:xfrm>
      </p:grpSpPr>
      <p:sp>
        <p:nvSpPr>
          <p:cNvPr id="1058" name="Rectangle"/>
          <p:cNvSpPr>
            <a:spLocks noGrp="1"/>
          </p:cNvSpPr>
          <p:nvPr>
            <p:ph type="body" sz="quarter" idx="21"/>
          </p:nvPr>
        </p:nvSpPr>
        <p:spPr>
          <a:xfrm>
            <a:off x="10037408" y="-1"/>
            <a:ext cx="2154593" cy="6858001"/>
          </a:xfrm>
          <a:prstGeom prst="rect">
            <a:avLst/>
          </a:pr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059" name="Insert Picture Here 2018 Darker.png"/>
          <p:cNvSpPr>
            <a:spLocks noGrp="1"/>
          </p:cNvSpPr>
          <p:nvPr>
            <p:ph type="pic" sz="quarter" idx="22"/>
          </p:nvPr>
        </p:nvSpPr>
        <p:spPr>
          <a:xfrm>
            <a:off x="8892820" y="1111239"/>
            <a:ext cx="2289176" cy="1287661"/>
          </a:xfrm>
          <a:prstGeom prst="rect">
            <a:avLst/>
          </a:prstGeom>
        </p:spPr>
        <p:txBody>
          <a:bodyPr lIns="91439" tIns="45719" rIns="91439" bIns="45719">
            <a:noAutofit/>
          </a:bodyPr>
          <a:lstStyle/>
          <a:p>
            <a:endParaRPr/>
          </a:p>
        </p:txBody>
      </p:sp>
      <p:sp>
        <p:nvSpPr>
          <p:cNvPr id="1060" name="Insert Picture Here 2018.png"/>
          <p:cNvSpPr>
            <a:spLocks noGrp="1"/>
          </p:cNvSpPr>
          <p:nvPr>
            <p:ph type="pic" sz="quarter" idx="23"/>
          </p:nvPr>
        </p:nvSpPr>
        <p:spPr>
          <a:xfrm>
            <a:off x="8892820" y="2785170"/>
            <a:ext cx="2289176" cy="1287662"/>
          </a:xfrm>
          <a:prstGeom prst="rect">
            <a:avLst/>
          </a:prstGeom>
        </p:spPr>
        <p:txBody>
          <a:bodyPr lIns="91439" tIns="45719" rIns="91439" bIns="45719">
            <a:noAutofit/>
          </a:bodyPr>
          <a:lstStyle/>
          <a:p>
            <a:endParaRPr/>
          </a:p>
        </p:txBody>
      </p:sp>
      <p:sp>
        <p:nvSpPr>
          <p:cNvPr id="1061" name="Insert Picture Here 2018 Darker.png"/>
          <p:cNvSpPr>
            <a:spLocks noGrp="1"/>
          </p:cNvSpPr>
          <p:nvPr>
            <p:ph type="pic" sz="quarter" idx="24"/>
          </p:nvPr>
        </p:nvSpPr>
        <p:spPr>
          <a:xfrm>
            <a:off x="8892820" y="4459100"/>
            <a:ext cx="2289176" cy="1287662"/>
          </a:xfrm>
          <a:prstGeom prst="rect">
            <a:avLst/>
          </a:prstGeom>
        </p:spPr>
        <p:txBody>
          <a:bodyPr lIns="91439" tIns="45719" rIns="91439" bIns="45719">
            <a:noAutofit/>
          </a:bodyPr>
          <a:lstStyle/>
          <a:p>
            <a:endParaRPr/>
          </a:p>
        </p:txBody>
      </p:sp>
      <p:sp>
        <p:nvSpPr>
          <p:cNvPr id="106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72663563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42_Master">
    <p:spTree>
      <p:nvGrpSpPr>
        <p:cNvPr id="1" name=""/>
        <p:cNvGrpSpPr/>
        <p:nvPr/>
      </p:nvGrpSpPr>
      <p:grpSpPr>
        <a:xfrm>
          <a:off x="0" y="0"/>
          <a:ext cx="0" cy="0"/>
          <a:chOff x="0" y="0"/>
          <a:chExt cx="0" cy="0"/>
        </a:xfrm>
      </p:grpSpPr>
      <p:sp>
        <p:nvSpPr>
          <p:cNvPr id="1093" name="Insert Picture Here 2018.png"/>
          <p:cNvSpPr>
            <a:spLocks noGrp="1"/>
          </p:cNvSpPr>
          <p:nvPr>
            <p:ph type="pic" idx="21"/>
          </p:nvPr>
        </p:nvSpPr>
        <p:spPr>
          <a:xfrm>
            <a:off x="564445" y="635000"/>
            <a:ext cx="11063111" cy="6223000"/>
          </a:xfrm>
          <a:prstGeom prst="rect">
            <a:avLst/>
          </a:prstGeom>
        </p:spPr>
        <p:txBody>
          <a:bodyPr lIns="91439" tIns="45719" rIns="91439" bIns="45719">
            <a:noAutofit/>
          </a:bodyPr>
          <a:lstStyle/>
          <a:p>
            <a:endParaRPr/>
          </a:p>
        </p:txBody>
      </p:sp>
      <p:sp>
        <p:nvSpPr>
          <p:cNvPr id="1094" name="Insert Picture Here 2018 Darker.png"/>
          <p:cNvSpPr>
            <a:spLocks noGrp="1"/>
          </p:cNvSpPr>
          <p:nvPr>
            <p:ph type="pic" idx="22"/>
          </p:nvPr>
        </p:nvSpPr>
        <p:spPr>
          <a:xfrm>
            <a:off x="2535005" y="1301355"/>
            <a:ext cx="9878484" cy="5556647"/>
          </a:xfrm>
          <a:prstGeom prst="rect">
            <a:avLst/>
          </a:prstGeom>
        </p:spPr>
        <p:txBody>
          <a:bodyPr lIns="91439" tIns="45719" rIns="91439" bIns="45719">
            <a:noAutofit/>
          </a:bodyPr>
          <a:lstStyle/>
          <a:p>
            <a:endParaRPr/>
          </a:p>
        </p:txBody>
      </p:sp>
      <p:sp>
        <p:nvSpPr>
          <p:cNvPr id="1095" name="Insert Picture Here 2018 Darker.png"/>
          <p:cNvSpPr>
            <a:spLocks noGrp="1"/>
          </p:cNvSpPr>
          <p:nvPr>
            <p:ph type="pic" sz="half" idx="23"/>
          </p:nvPr>
        </p:nvSpPr>
        <p:spPr>
          <a:xfrm>
            <a:off x="922570" y="2588419"/>
            <a:ext cx="7590368" cy="4269582"/>
          </a:xfrm>
          <a:prstGeom prst="rect">
            <a:avLst/>
          </a:prstGeom>
        </p:spPr>
        <p:txBody>
          <a:bodyPr lIns="91439" tIns="45719" rIns="91439" bIns="45719">
            <a:noAutofit/>
          </a:bodyPr>
          <a:lstStyle/>
          <a:p>
            <a:endParaRPr/>
          </a:p>
        </p:txBody>
      </p:sp>
      <p:sp>
        <p:nvSpPr>
          <p:cNvPr id="109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5560257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43_Master">
    <p:spTree>
      <p:nvGrpSpPr>
        <p:cNvPr id="1" name=""/>
        <p:cNvGrpSpPr/>
        <p:nvPr/>
      </p:nvGrpSpPr>
      <p:grpSpPr>
        <a:xfrm>
          <a:off x="0" y="0"/>
          <a:ext cx="0" cy="0"/>
          <a:chOff x="0" y="0"/>
          <a:chExt cx="0" cy="0"/>
        </a:xfrm>
      </p:grpSpPr>
      <p:sp>
        <p:nvSpPr>
          <p:cNvPr id="1113" name="Insert Picture Here 2018 Darker.png"/>
          <p:cNvSpPr>
            <a:spLocks noGrp="1"/>
          </p:cNvSpPr>
          <p:nvPr>
            <p:ph type="pic" idx="21"/>
          </p:nvPr>
        </p:nvSpPr>
        <p:spPr>
          <a:xfrm>
            <a:off x="0" y="678991"/>
            <a:ext cx="9777810" cy="5500018"/>
          </a:xfrm>
          <a:prstGeom prst="rect">
            <a:avLst/>
          </a:prstGeom>
        </p:spPr>
        <p:txBody>
          <a:bodyPr lIns="91439" tIns="45719" rIns="91439" bIns="45719">
            <a:noAutofit/>
          </a:bodyPr>
          <a:lstStyle/>
          <a:p>
            <a:endParaRPr/>
          </a:p>
        </p:txBody>
      </p:sp>
      <p:sp>
        <p:nvSpPr>
          <p:cNvPr id="1114" name="Insert Picture Here 2018.png"/>
          <p:cNvSpPr>
            <a:spLocks noGrp="1"/>
          </p:cNvSpPr>
          <p:nvPr>
            <p:ph type="pic" idx="22"/>
          </p:nvPr>
        </p:nvSpPr>
        <p:spPr>
          <a:xfrm>
            <a:off x="1" y="-812013"/>
            <a:ext cx="7967861" cy="4481922"/>
          </a:xfrm>
          <a:prstGeom prst="rect">
            <a:avLst/>
          </a:prstGeom>
        </p:spPr>
        <p:txBody>
          <a:bodyPr lIns="91439" tIns="45719" rIns="91439" bIns="45719">
            <a:noAutofit/>
          </a:bodyPr>
          <a:lstStyle/>
          <a:p>
            <a:endParaRPr/>
          </a:p>
        </p:txBody>
      </p:sp>
      <p:sp>
        <p:nvSpPr>
          <p:cNvPr id="1115" name="Insert Picture Here 2018.png"/>
          <p:cNvSpPr>
            <a:spLocks noGrp="1"/>
          </p:cNvSpPr>
          <p:nvPr>
            <p:ph type="pic" sz="half" idx="23"/>
          </p:nvPr>
        </p:nvSpPr>
        <p:spPr>
          <a:xfrm>
            <a:off x="1" y="3665998"/>
            <a:ext cx="6268641" cy="3526111"/>
          </a:xfrm>
          <a:prstGeom prst="rect">
            <a:avLst/>
          </a:prstGeom>
        </p:spPr>
        <p:txBody>
          <a:bodyPr lIns="91439" tIns="45719" rIns="91439" bIns="45719">
            <a:noAutofit/>
          </a:bodyPr>
          <a:lstStyle/>
          <a:p>
            <a:endParaRPr/>
          </a:p>
        </p:txBody>
      </p:sp>
      <p:sp>
        <p:nvSpPr>
          <p:cNvPr id="111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54970807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44_Master">
    <p:spTree>
      <p:nvGrpSpPr>
        <p:cNvPr id="1" name=""/>
        <p:cNvGrpSpPr/>
        <p:nvPr/>
      </p:nvGrpSpPr>
      <p:grpSpPr>
        <a:xfrm>
          <a:off x="0" y="0"/>
          <a:ext cx="0" cy="0"/>
          <a:chOff x="0" y="0"/>
          <a:chExt cx="0" cy="0"/>
        </a:xfrm>
      </p:grpSpPr>
      <p:sp>
        <p:nvSpPr>
          <p:cNvPr id="1190" name="Insert Picture Here 2018.png"/>
          <p:cNvSpPr>
            <a:spLocks noGrp="1"/>
          </p:cNvSpPr>
          <p:nvPr>
            <p:ph type="pic" idx="21"/>
          </p:nvPr>
        </p:nvSpPr>
        <p:spPr>
          <a:xfrm>
            <a:off x="2615198" y="635000"/>
            <a:ext cx="11063112" cy="6223000"/>
          </a:xfrm>
          <a:prstGeom prst="rect">
            <a:avLst/>
          </a:prstGeom>
        </p:spPr>
        <p:txBody>
          <a:bodyPr lIns="91439" tIns="45719" rIns="91439" bIns="45719">
            <a:noAutofit/>
          </a:bodyPr>
          <a:lstStyle/>
          <a:p>
            <a:endParaRPr/>
          </a:p>
        </p:txBody>
      </p:sp>
      <p:sp>
        <p:nvSpPr>
          <p:cNvPr id="1191" name="Insert Picture Here 2018.png"/>
          <p:cNvSpPr>
            <a:spLocks noGrp="1"/>
          </p:cNvSpPr>
          <p:nvPr>
            <p:ph type="pic" idx="22"/>
          </p:nvPr>
        </p:nvSpPr>
        <p:spPr>
          <a:xfrm>
            <a:off x="5855175" y="1178919"/>
            <a:ext cx="10096148" cy="5679083"/>
          </a:xfrm>
          <a:prstGeom prst="rect">
            <a:avLst/>
          </a:prstGeom>
        </p:spPr>
        <p:txBody>
          <a:bodyPr lIns="91439" tIns="45719" rIns="91439" bIns="45719">
            <a:noAutofit/>
          </a:bodyPr>
          <a:lstStyle/>
          <a:p>
            <a:endParaRPr/>
          </a:p>
        </p:txBody>
      </p:sp>
      <p:sp>
        <p:nvSpPr>
          <p:cNvPr id="1192" name="Insert Picture Here 2018 Darker.png"/>
          <p:cNvSpPr>
            <a:spLocks noGrp="1"/>
          </p:cNvSpPr>
          <p:nvPr>
            <p:ph type="pic" idx="23"/>
          </p:nvPr>
        </p:nvSpPr>
        <p:spPr>
          <a:xfrm>
            <a:off x="4899730" y="1654574"/>
            <a:ext cx="9250540" cy="5203429"/>
          </a:xfrm>
          <a:prstGeom prst="rect">
            <a:avLst/>
          </a:prstGeom>
        </p:spPr>
        <p:txBody>
          <a:bodyPr lIns="91439" tIns="45719" rIns="91439" bIns="45719">
            <a:noAutofit/>
          </a:bodyPr>
          <a:lstStyle/>
          <a:p>
            <a:endParaRPr/>
          </a:p>
        </p:txBody>
      </p:sp>
      <p:sp>
        <p:nvSpPr>
          <p:cNvPr id="1193" name="Insert Picture Here 2018 Darker.png"/>
          <p:cNvSpPr>
            <a:spLocks noGrp="1"/>
          </p:cNvSpPr>
          <p:nvPr>
            <p:ph type="pic" sz="half" idx="24"/>
          </p:nvPr>
        </p:nvSpPr>
        <p:spPr>
          <a:xfrm>
            <a:off x="2973222" y="2588419"/>
            <a:ext cx="7590368" cy="4269582"/>
          </a:xfrm>
          <a:prstGeom prst="rect">
            <a:avLst/>
          </a:prstGeom>
        </p:spPr>
        <p:txBody>
          <a:bodyPr lIns="91439" tIns="45719" rIns="91439" bIns="45719">
            <a:noAutofit/>
          </a:bodyPr>
          <a:lstStyle/>
          <a:p>
            <a:endParaRPr/>
          </a:p>
        </p:txBody>
      </p:sp>
      <p:sp>
        <p:nvSpPr>
          <p:cNvPr id="119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21605255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45_Master">
    <p:spTree>
      <p:nvGrpSpPr>
        <p:cNvPr id="1" name=""/>
        <p:cNvGrpSpPr/>
        <p:nvPr/>
      </p:nvGrpSpPr>
      <p:grpSpPr>
        <a:xfrm>
          <a:off x="0" y="0"/>
          <a:ext cx="0" cy="0"/>
          <a:chOff x="0" y="0"/>
          <a:chExt cx="0" cy="0"/>
        </a:xfrm>
      </p:grpSpPr>
      <p:sp>
        <p:nvSpPr>
          <p:cNvPr id="1201" name="Insert Picture Here 2018.png"/>
          <p:cNvSpPr>
            <a:spLocks noGrp="1"/>
          </p:cNvSpPr>
          <p:nvPr>
            <p:ph type="pic" sz="half" idx="21"/>
          </p:nvPr>
        </p:nvSpPr>
        <p:spPr>
          <a:xfrm>
            <a:off x="0" y="3775505"/>
            <a:ext cx="6315671" cy="3552565"/>
          </a:xfrm>
          <a:prstGeom prst="rect">
            <a:avLst/>
          </a:prstGeom>
        </p:spPr>
        <p:txBody>
          <a:bodyPr lIns="91439" tIns="45719" rIns="91439" bIns="45719">
            <a:noAutofit/>
          </a:bodyPr>
          <a:lstStyle/>
          <a:p>
            <a:endParaRPr/>
          </a:p>
        </p:txBody>
      </p:sp>
      <p:sp>
        <p:nvSpPr>
          <p:cNvPr id="1202" name="Insert Picture Here 2018 Darker.png"/>
          <p:cNvSpPr>
            <a:spLocks noGrp="1"/>
          </p:cNvSpPr>
          <p:nvPr>
            <p:ph type="pic" sz="half" idx="22"/>
          </p:nvPr>
        </p:nvSpPr>
        <p:spPr>
          <a:xfrm>
            <a:off x="1" y="2497652"/>
            <a:ext cx="5827118" cy="3277754"/>
          </a:xfrm>
          <a:prstGeom prst="rect">
            <a:avLst/>
          </a:prstGeom>
        </p:spPr>
        <p:txBody>
          <a:bodyPr lIns="91439" tIns="45719" rIns="91439" bIns="45719">
            <a:noAutofit/>
          </a:bodyPr>
          <a:lstStyle/>
          <a:p>
            <a:endParaRPr/>
          </a:p>
        </p:txBody>
      </p:sp>
      <p:sp>
        <p:nvSpPr>
          <p:cNvPr id="1203" name="Insert Picture Here 2018.png"/>
          <p:cNvSpPr>
            <a:spLocks noGrp="1"/>
          </p:cNvSpPr>
          <p:nvPr>
            <p:ph type="pic" sz="half" idx="23"/>
          </p:nvPr>
        </p:nvSpPr>
        <p:spPr>
          <a:xfrm>
            <a:off x="0" y="788140"/>
            <a:ext cx="6874074" cy="3866667"/>
          </a:xfrm>
          <a:prstGeom prst="rect">
            <a:avLst/>
          </a:prstGeom>
        </p:spPr>
        <p:txBody>
          <a:bodyPr lIns="91439" tIns="45719" rIns="91439" bIns="45719">
            <a:noAutofit/>
          </a:bodyPr>
          <a:lstStyle/>
          <a:p>
            <a:endParaRPr/>
          </a:p>
        </p:txBody>
      </p:sp>
      <p:sp>
        <p:nvSpPr>
          <p:cNvPr id="1204" name="Insert Picture Here 2018 Darker.png"/>
          <p:cNvSpPr>
            <a:spLocks noGrp="1"/>
          </p:cNvSpPr>
          <p:nvPr>
            <p:ph type="pic" sz="quarter" idx="24"/>
          </p:nvPr>
        </p:nvSpPr>
        <p:spPr>
          <a:xfrm>
            <a:off x="0" y="-63042"/>
            <a:ext cx="4868466" cy="2738513"/>
          </a:xfrm>
          <a:prstGeom prst="rect">
            <a:avLst/>
          </a:prstGeom>
        </p:spPr>
        <p:txBody>
          <a:bodyPr lIns="91439" tIns="45719" rIns="91439" bIns="45719">
            <a:noAutofit/>
          </a:bodyPr>
          <a:lstStyle/>
          <a:p>
            <a:endParaRPr/>
          </a:p>
        </p:txBody>
      </p:sp>
      <p:sp>
        <p:nvSpPr>
          <p:cNvPr id="120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97841061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46_Master">
    <p:spTree>
      <p:nvGrpSpPr>
        <p:cNvPr id="1" name=""/>
        <p:cNvGrpSpPr/>
        <p:nvPr/>
      </p:nvGrpSpPr>
      <p:grpSpPr>
        <a:xfrm>
          <a:off x="0" y="0"/>
          <a:ext cx="0" cy="0"/>
          <a:chOff x="0" y="0"/>
          <a:chExt cx="0" cy="0"/>
        </a:xfrm>
      </p:grpSpPr>
      <p:sp>
        <p:nvSpPr>
          <p:cNvPr id="1212" name="Insert Picture Here 2018 Darker.png"/>
          <p:cNvSpPr>
            <a:spLocks noGrp="1"/>
          </p:cNvSpPr>
          <p:nvPr>
            <p:ph type="pic" sz="half" idx="21"/>
          </p:nvPr>
        </p:nvSpPr>
        <p:spPr>
          <a:xfrm>
            <a:off x="5876331" y="-470068"/>
            <a:ext cx="6315671" cy="3552565"/>
          </a:xfrm>
          <a:prstGeom prst="rect">
            <a:avLst/>
          </a:prstGeom>
        </p:spPr>
        <p:txBody>
          <a:bodyPr lIns="91439" tIns="45719" rIns="91439" bIns="45719">
            <a:noAutofit/>
          </a:bodyPr>
          <a:lstStyle/>
          <a:p>
            <a:endParaRPr/>
          </a:p>
        </p:txBody>
      </p:sp>
      <p:sp>
        <p:nvSpPr>
          <p:cNvPr id="1213" name="Insert Picture Here 2018.png"/>
          <p:cNvSpPr>
            <a:spLocks noGrp="1"/>
          </p:cNvSpPr>
          <p:nvPr>
            <p:ph type="pic" sz="half" idx="22"/>
          </p:nvPr>
        </p:nvSpPr>
        <p:spPr>
          <a:xfrm>
            <a:off x="6364883" y="1082594"/>
            <a:ext cx="5827118" cy="3277754"/>
          </a:xfrm>
          <a:prstGeom prst="rect">
            <a:avLst/>
          </a:prstGeom>
        </p:spPr>
        <p:txBody>
          <a:bodyPr lIns="91439" tIns="45719" rIns="91439" bIns="45719">
            <a:noAutofit/>
          </a:bodyPr>
          <a:lstStyle/>
          <a:p>
            <a:endParaRPr/>
          </a:p>
        </p:txBody>
      </p:sp>
      <p:sp>
        <p:nvSpPr>
          <p:cNvPr id="1214" name="Insert Picture Here 2018 Darker.png"/>
          <p:cNvSpPr>
            <a:spLocks noGrp="1"/>
          </p:cNvSpPr>
          <p:nvPr>
            <p:ph type="pic" sz="half" idx="23"/>
          </p:nvPr>
        </p:nvSpPr>
        <p:spPr>
          <a:xfrm>
            <a:off x="5317928" y="2203198"/>
            <a:ext cx="6874074" cy="3866667"/>
          </a:xfrm>
          <a:prstGeom prst="rect">
            <a:avLst/>
          </a:prstGeom>
        </p:spPr>
        <p:txBody>
          <a:bodyPr lIns="91439" tIns="45719" rIns="91439" bIns="45719">
            <a:noAutofit/>
          </a:bodyPr>
          <a:lstStyle/>
          <a:p>
            <a:endParaRPr/>
          </a:p>
        </p:txBody>
      </p:sp>
      <p:sp>
        <p:nvSpPr>
          <p:cNvPr id="1215" name="Insert Picture Here 2018.png"/>
          <p:cNvSpPr>
            <a:spLocks noGrp="1"/>
          </p:cNvSpPr>
          <p:nvPr>
            <p:ph type="pic" sz="quarter" idx="24"/>
          </p:nvPr>
        </p:nvSpPr>
        <p:spPr>
          <a:xfrm>
            <a:off x="7323534" y="4182531"/>
            <a:ext cx="4868466" cy="2738513"/>
          </a:xfrm>
          <a:prstGeom prst="rect">
            <a:avLst/>
          </a:prstGeom>
        </p:spPr>
        <p:txBody>
          <a:bodyPr lIns="91439" tIns="45719" rIns="91439" bIns="45719">
            <a:noAutofit/>
          </a:bodyPr>
          <a:lstStyle/>
          <a:p>
            <a:endParaRPr/>
          </a:p>
        </p:txBody>
      </p:sp>
      <p:sp>
        <p:nvSpPr>
          <p:cNvPr id="121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2146535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47_Master">
    <p:spTree>
      <p:nvGrpSpPr>
        <p:cNvPr id="1" name=""/>
        <p:cNvGrpSpPr/>
        <p:nvPr/>
      </p:nvGrpSpPr>
      <p:grpSpPr>
        <a:xfrm>
          <a:off x="0" y="0"/>
          <a:ext cx="0" cy="0"/>
          <a:chOff x="0" y="0"/>
          <a:chExt cx="0" cy="0"/>
        </a:xfrm>
      </p:grpSpPr>
      <p:sp>
        <p:nvSpPr>
          <p:cNvPr id="1223" name="Insert Picture Here 2018 Darker.png"/>
          <p:cNvSpPr>
            <a:spLocks noGrp="1"/>
          </p:cNvSpPr>
          <p:nvPr>
            <p:ph type="pic" sz="half" idx="21"/>
          </p:nvPr>
        </p:nvSpPr>
        <p:spPr>
          <a:xfrm>
            <a:off x="5256839" y="0"/>
            <a:ext cx="5607023" cy="3153950"/>
          </a:xfrm>
          <a:prstGeom prst="rect">
            <a:avLst/>
          </a:prstGeom>
        </p:spPr>
        <p:txBody>
          <a:bodyPr lIns="91439" tIns="45719" rIns="91439" bIns="45719">
            <a:noAutofit/>
          </a:bodyPr>
          <a:lstStyle/>
          <a:p>
            <a:endParaRPr/>
          </a:p>
        </p:txBody>
      </p:sp>
      <p:sp>
        <p:nvSpPr>
          <p:cNvPr id="1224" name="Insert Picture Here 2018.png"/>
          <p:cNvSpPr>
            <a:spLocks noGrp="1"/>
          </p:cNvSpPr>
          <p:nvPr>
            <p:ph type="pic" sz="half" idx="22"/>
          </p:nvPr>
        </p:nvSpPr>
        <p:spPr>
          <a:xfrm>
            <a:off x="5868300" y="0"/>
            <a:ext cx="7386081" cy="4154671"/>
          </a:xfrm>
          <a:prstGeom prst="rect">
            <a:avLst/>
          </a:prstGeom>
        </p:spPr>
        <p:txBody>
          <a:bodyPr lIns="91439" tIns="45719" rIns="91439" bIns="45719">
            <a:noAutofit/>
          </a:bodyPr>
          <a:lstStyle/>
          <a:p>
            <a:endParaRPr/>
          </a:p>
        </p:txBody>
      </p:sp>
      <p:sp>
        <p:nvSpPr>
          <p:cNvPr id="1225" name="Insert Picture Here 2018 Darker.png"/>
          <p:cNvSpPr>
            <a:spLocks noGrp="1"/>
          </p:cNvSpPr>
          <p:nvPr>
            <p:ph type="pic" idx="23"/>
          </p:nvPr>
        </p:nvSpPr>
        <p:spPr>
          <a:xfrm>
            <a:off x="5540216" y="24211"/>
            <a:ext cx="9121747" cy="5130983"/>
          </a:xfrm>
          <a:prstGeom prst="rect">
            <a:avLst/>
          </a:prstGeom>
        </p:spPr>
        <p:txBody>
          <a:bodyPr lIns="91439" tIns="45719" rIns="91439" bIns="45719">
            <a:noAutofit/>
          </a:bodyPr>
          <a:lstStyle/>
          <a:p>
            <a:endParaRPr/>
          </a:p>
        </p:txBody>
      </p:sp>
      <p:sp>
        <p:nvSpPr>
          <p:cNvPr id="1226" name="Insert Picture Here 2018.png"/>
          <p:cNvSpPr>
            <a:spLocks noGrp="1"/>
          </p:cNvSpPr>
          <p:nvPr>
            <p:ph type="pic" sz="half" idx="24"/>
          </p:nvPr>
        </p:nvSpPr>
        <p:spPr>
          <a:xfrm>
            <a:off x="6929914" y="2025454"/>
            <a:ext cx="7343071" cy="4130477"/>
          </a:xfrm>
          <a:prstGeom prst="rect">
            <a:avLst/>
          </a:prstGeom>
        </p:spPr>
        <p:txBody>
          <a:bodyPr lIns="91439" tIns="45719" rIns="91439" bIns="45719">
            <a:noAutofit/>
          </a:bodyPr>
          <a:lstStyle/>
          <a:p>
            <a:endParaRPr/>
          </a:p>
        </p:txBody>
      </p:sp>
      <p:sp>
        <p:nvSpPr>
          <p:cNvPr id="122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87659459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3024119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48_Master">
    <p:spTree>
      <p:nvGrpSpPr>
        <p:cNvPr id="1" name=""/>
        <p:cNvGrpSpPr/>
        <p:nvPr/>
      </p:nvGrpSpPr>
      <p:grpSpPr>
        <a:xfrm>
          <a:off x="0" y="0"/>
          <a:ext cx="0" cy="0"/>
          <a:chOff x="0" y="0"/>
          <a:chExt cx="0" cy="0"/>
        </a:xfrm>
      </p:grpSpPr>
      <p:sp>
        <p:nvSpPr>
          <p:cNvPr id="1234" name="Insert Picture Here 2018.png"/>
          <p:cNvSpPr>
            <a:spLocks noGrp="1"/>
          </p:cNvSpPr>
          <p:nvPr>
            <p:ph type="pic" sz="half" idx="21"/>
          </p:nvPr>
        </p:nvSpPr>
        <p:spPr>
          <a:xfrm>
            <a:off x="1328240" y="3704053"/>
            <a:ext cx="5607018" cy="3153948"/>
          </a:xfrm>
          <a:prstGeom prst="rect">
            <a:avLst/>
          </a:prstGeom>
        </p:spPr>
        <p:txBody>
          <a:bodyPr lIns="91439" tIns="45719" rIns="91439" bIns="45719">
            <a:noAutofit/>
          </a:bodyPr>
          <a:lstStyle/>
          <a:p>
            <a:endParaRPr/>
          </a:p>
        </p:txBody>
      </p:sp>
      <p:sp>
        <p:nvSpPr>
          <p:cNvPr id="1235" name="Insert Picture Here 2018 Darker.png"/>
          <p:cNvSpPr>
            <a:spLocks noGrp="1"/>
          </p:cNvSpPr>
          <p:nvPr>
            <p:ph type="pic" sz="half" idx="22"/>
          </p:nvPr>
        </p:nvSpPr>
        <p:spPr>
          <a:xfrm>
            <a:off x="-1062378" y="2703332"/>
            <a:ext cx="7386077" cy="4154668"/>
          </a:xfrm>
          <a:prstGeom prst="rect">
            <a:avLst/>
          </a:prstGeom>
        </p:spPr>
        <p:txBody>
          <a:bodyPr lIns="91439" tIns="45719" rIns="91439" bIns="45719">
            <a:noAutofit/>
          </a:bodyPr>
          <a:lstStyle/>
          <a:p>
            <a:endParaRPr/>
          </a:p>
        </p:txBody>
      </p:sp>
      <p:sp>
        <p:nvSpPr>
          <p:cNvPr id="1236" name="Insert Picture Here 2018.png"/>
          <p:cNvSpPr>
            <a:spLocks noGrp="1"/>
          </p:cNvSpPr>
          <p:nvPr>
            <p:ph type="pic" idx="23"/>
          </p:nvPr>
        </p:nvSpPr>
        <p:spPr>
          <a:xfrm>
            <a:off x="-2470140" y="1702613"/>
            <a:ext cx="9122098" cy="5131181"/>
          </a:xfrm>
          <a:prstGeom prst="rect">
            <a:avLst/>
          </a:prstGeom>
        </p:spPr>
        <p:txBody>
          <a:bodyPr lIns="91439" tIns="45719" rIns="91439" bIns="45719">
            <a:noAutofit/>
          </a:bodyPr>
          <a:lstStyle/>
          <a:p>
            <a:endParaRPr/>
          </a:p>
        </p:txBody>
      </p:sp>
      <p:sp>
        <p:nvSpPr>
          <p:cNvPr id="1237" name="Insert Picture Here 2018 Darker.png"/>
          <p:cNvSpPr>
            <a:spLocks noGrp="1"/>
          </p:cNvSpPr>
          <p:nvPr>
            <p:ph type="pic" sz="half" idx="24"/>
          </p:nvPr>
        </p:nvSpPr>
        <p:spPr>
          <a:xfrm>
            <a:off x="-2080986" y="702074"/>
            <a:ext cx="7343070" cy="4130477"/>
          </a:xfrm>
          <a:prstGeom prst="rect">
            <a:avLst/>
          </a:prstGeom>
        </p:spPr>
        <p:txBody>
          <a:bodyPr lIns="91439" tIns="45719" rIns="91439" bIns="45719">
            <a:noAutofit/>
          </a:bodyPr>
          <a:lstStyle/>
          <a:p>
            <a:endParaRPr/>
          </a:p>
        </p:txBody>
      </p:sp>
      <p:sp>
        <p:nvSpPr>
          <p:cNvPr id="123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26250976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49_Master">
    <p:spTree>
      <p:nvGrpSpPr>
        <p:cNvPr id="1" name=""/>
        <p:cNvGrpSpPr/>
        <p:nvPr/>
      </p:nvGrpSpPr>
      <p:grpSpPr>
        <a:xfrm>
          <a:off x="0" y="0"/>
          <a:ext cx="0" cy="0"/>
          <a:chOff x="0" y="0"/>
          <a:chExt cx="0" cy="0"/>
        </a:xfrm>
      </p:grpSpPr>
      <p:sp>
        <p:nvSpPr>
          <p:cNvPr id="1245" name="Insert Picture Here 2018 Darker.png"/>
          <p:cNvSpPr>
            <a:spLocks noGrp="1"/>
          </p:cNvSpPr>
          <p:nvPr>
            <p:ph type="pic" sz="half" idx="21"/>
          </p:nvPr>
        </p:nvSpPr>
        <p:spPr>
          <a:xfrm>
            <a:off x="3158434" y="2"/>
            <a:ext cx="6341361" cy="3567015"/>
          </a:xfrm>
          <a:prstGeom prst="rect">
            <a:avLst/>
          </a:prstGeom>
        </p:spPr>
        <p:txBody>
          <a:bodyPr lIns="91439" tIns="45719" rIns="91439" bIns="45719">
            <a:noAutofit/>
          </a:bodyPr>
          <a:lstStyle/>
          <a:p>
            <a:endParaRPr/>
          </a:p>
        </p:txBody>
      </p:sp>
      <p:sp>
        <p:nvSpPr>
          <p:cNvPr id="1246" name="Insert Picture Here 2018.png"/>
          <p:cNvSpPr>
            <a:spLocks noGrp="1"/>
          </p:cNvSpPr>
          <p:nvPr>
            <p:ph type="pic" idx="22"/>
          </p:nvPr>
        </p:nvSpPr>
        <p:spPr>
          <a:xfrm>
            <a:off x="1090408" y="0"/>
            <a:ext cx="10819519" cy="6085980"/>
          </a:xfrm>
          <a:prstGeom prst="rect">
            <a:avLst/>
          </a:prstGeom>
        </p:spPr>
        <p:txBody>
          <a:bodyPr lIns="91439" tIns="45719" rIns="91439" bIns="45719">
            <a:noAutofit/>
          </a:bodyPr>
          <a:lstStyle/>
          <a:p>
            <a:endParaRPr/>
          </a:p>
        </p:txBody>
      </p:sp>
      <p:sp>
        <p:nvSpPr>
          <p:cNvPr id="1247" name="Insert Picture Here 2018 Darker.png"/>
          <p:cNvSpPr>
            <a:spLocks noGrp="1"/>
          </p:cNvSpPr>
          <p:nvPr>
            <p:ph type="pic" idx="23"/>
          </p:nvPr>
        </p:nvSpPr>
        <p:spPr>
          <a:xfrm>
            <a:off x="986598" y="556619"/>
            <a:ext cx="11202459" cy="6301383"/>
          </a:xfrm>
          <a:prstGeom prst="rect">
            <a:avLst/>
          </a:prstGeom>
        </p:spPr>
        <p:txBody>
          <a:bodyPr lIns="91439" tIns="45719" rIns="91439" bIns="45719">
            <a:noAutofit/>
          </a:bodyPr>
          <a:lstStyle/>
          <a:p>
            <a:endParaRPr/>
          </a:p>
        </p:txBody>
      </p:sp>
      <p:sp>
        <p:nvSpPr>
          <p:cNvPr id="1248" name="Insert Picture Here 2018.png"/>
          <p:cNvSpPr>
            <a:spLocks noGrp="1"/>
          </p:cNvSpPr>
          <p:nvPr>
            <p:ph type="pic" sz="half" idx="24"/>
          </p:nvPr>
        </p:nvSpPr>
        <p:spPr>
          <a:xfrm>
            <a:off x="3372717" y="3014464"/>
            <a:ext cx="6832953" cy="3843536"/>
          </a:xfrm>
          <a:prstGeom prst="rect">
            <a:avLst/>
          </a:prstGeom>
        </p:spPr>
        <p:txBody>
          <a:bodyPr lIns="91439" tIns="45719" rIns="91439" bIns="45719">
            <a:noAutofit/>
          </a:bodyPr>
          <a:lstStyle/>
          <a:p>
            <a:endParaRPr/>
          </a:p>
        </p:txBody>
      </p:sp>
      <p:sp>
        <p:nvSpPr>
          <p:cNvPr id="124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78836843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50_Master">
    <p:spTree>
      <p:nvGrpSpPr>
        <p:cNvPr id="1" name=""/>
        <p:cNvGrpSpPr/>
        <p:nvPr/>
      </p:nvGrpSpPr>
      <p:grpSpPr>
        <a:xfrm>
          <a:off x="0" y="0"/>
          <a:ext cx="0" cy="0"/>
          <a:chOff x="0" y="0"/>
          <a:chExt cx="0" cy="0"/>
        </a:xfrm>
      </p:grpSpPr>
      <p:sp>
        <p:nvSpPr>
          <p:cNvPr id="1307" name="Insert Picture Here 2018 Darker.png"/>
          <p:cNvSpPr>
            <a:spLocks noGrp="1"/>
          </p:cNvSpPr>
          <p:nvPr>
            <p:ph type="pic" sz="half" idx="21"/>
          </p:nvPr>
        </p:nvSpPr>
        <p:spPr>
          <a:xfrm>
            <a:off x="-2474317" y="3429000"/>
            <a:ext cx="6096001" cy="3429000"/>
          </a:xfrm>
          <a:prstGeom prst="rect">
            <a:avLst/>
          </a:prstGeom>
        </p:spPr>
        <p:txBody>
          <a:bodyPr lIns="91439" tIns="45719" rIns="91439" bIns="45719">
            <a:noAutofit/>
          </a:bodyPr>
          <a:lstStyle/>
          <a:p>
            <a:endParaRPr/>
          </a:p>
        </p:txBody>
      </p:sp>
      <p:sp>
        <p:nvSpPr>
          <p:cNvPr id="1308" name="Insert Picture Here 2018.png"/>
          <p:cNvSpPr>
            <a:spLocks noGrp="1"/>
          </p:cNvSpPr>
          <p:nvPr>
            <p:ph type="pic" sz="half" idx="22"/>
          </p:nvPr>
        </p:nvSpPr>
        <p:spPr>
          <a:xfrm>
            <a:off x="-572790" y="3429000"/>
            <a:ext cx="6096001" cy="3429000"/>
          </a:xfrm>
          <a:prstGeom prst="rect">
            <a:avLst/>
          </a:prstGeom>
        </p:spPr>
        <p:txBody>
          <a:bodyPr lIns="91439" tIns="45719" rIns="91439" bIns="45719">
            <a:noAutofit/>
          </a:bodyPr>
          <a:lstStyle/>
          <a:p>
            <a:endParaRPr/>
          </a:p>
        </p:txBody>
      </p:sp>
      <p:sp>
        <p:nvSpPr>
          <p:cNvPr id="1309" name="Insert Picture Here 2018 Darker.png"/>
          <p:cNvSpPr>
            <a:spLocks noGrp="1"/>
          </p:cNvSpPr>
          <p:nvPr>
            <p:ph type="pic" sz="half" idx="23"/>
          </p:nvPr>
        </p:nvSpPr>
        <p:spPr>
          <a:xfrm>
            <a:off x="1841005" y="3429000"/>
            <a:ext cx="6096001" cy="3429000"/>
          </a:xfrm>
          <a:prstGeom prst="rect">
            <a:avLst/>
          </a:prstGeom>
        </p:spPr>
        <p:txBody>
          <a:bodyPr lIns="91439" tIns="45719" rIns="91439" bIns="45719">
            <a:noAutofit/>
          </a:bodyPr>
          <a:lstStyle/>
          <a:p>
            <a:endParaRPr/>
          </a:p>
        </p:txBody>
      </p:sp>
      <p:sp>
        <p:nvSpPr>
          <p:cNvPr id="1310" name="Insert Picture Here 2018.png"/>
          <p:cNvSpPr>
            <a:spLocks noGrp="1"/>
          </p:cNvSpPr>
          <p:nvPr>
            <p:ph type="pic" sz="half" idx="24"/>
          </p:nvPr>
        </p:nvSpPr>
        <p:spPr>
          <a:xfrm>
            <a:off x="4254997" y="3429000"/>
            <a:ext cx="6096001" cy="3429000"/>
          </a:xfrm>
          <a:prstGeom prst="rect">
            <a:avLst/>
          </a:prstGeom>
        </p:spPr>
        <p:txBody>
          <a:bodyPr lIns="91439" tIns="45719" rIns="91439" bIns="45719">
            <a:noAutofit/>
          </a:bodyPr>
          <a:lstStyle/>
          <a:p>
            <a:endParaRPr/>
          </a:p>
        </p:txBody>
      </p:sp>
      <p:sp>
        <p:nvSpPr>
          <p:cNvPr id="1311" name="Insert Picture Here 2018 Darker.png"/>
          <p:cNvSpPr>
            <a:spLocks noGrp="1"/>
          </p:cNvSpPr>
          <p:nvPr>
            <p:ph type="pic" sz="half" idx="25"/>
          </p:nvPr>
        </p:nvSpPr>
        <p:spPr>
          <a:xfrm>
            <a:off x="6668791" y="3429000"/>
            <a:ext cx="6096001" cy="3429000"/>
          </a:xfrm>
          <a:prstGeom prst="rect">
            <a:avLst/>
          </a:prstGeom>
        </p:spPr>
        <p:txBody>
          <a:bodyPr lIns="91439" tIns="45719" rIns="91439" bIns="45719">
            <a:noAutofit/>
          </a:bodyPr>
          <a:lstStyle/>
          <a:p>
            <a:endParaRPr/>
          </a:p>
        </p:txBody>
      </p:sp>
      <p:sp>
        <p:nvSpPr>
          <p:cNvPr id="1312" name="Insert Picture Here 2018.png"/>
          <p:cNvSpPr>
            <a:spLocks noGrp="1"/>
          </p:cNvSpPr>
          <p:nvPr>
            <p:ph type="pic" sz="half" idx="26"/>
          </p:nvPr>
        </p:nvSpPr>
        <p:spPr>
          <a:xfrm>
            <a:off x="8570318" y="3429000"/>
            <a:ext cx="6096001" cy="3429000"/>
          </a:xfrm>
          <a:prstGeom prst="rect">
            <a:avLst/>
          </a:prstGeom>
        </p:spPr>
        <p:txBody>
          <a:bodyPr lIns="91439" tIns="45719" rIns="91439" bIns="45719">
            <a:noAutofit/>
          </a:bodyPr>
          <a:lstStyle/>
          <a:p>
            <a:endParaRP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54814079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51_Master">
    <p:spTree>
      <p:nvGrpSpPr>
        <p:cNvPr id="1" name=""/>
        <p:cNvGrpSpPr/>
        <p:nvPr/>
      </p:nvGrpSpPr>
      <p:grpSpPr>
        <a:xfrm>
          <a:off x="0" y="0"/>
          <a:ext cx="0" cy="0"/>
          <a:chOff x="0" y="0"/>
          <a:chExt cx="0" cy="0"/>
        </a:xfrm>
      </p:grpSpPr>
      <p:sp>
        <p:nvSpPr>
          <p:cNvPr id="1387" name="Insert Picture Here 2018 Darker.png"/>
          <p:cNvSpPr>
            <a:spLocks noGrp="1"/>
          </p:cNvSpPr>
          <p:nvPr>
            <p:ph type="pic" idx="21"/>
          </p:nvPr>
        </p:nvSpPr>
        <p:spPr>
          <a:xfrm>
            <a:off x="0" y="-5"/>
            <a:ext cx="12192000" cy="6858001"/>
          </a:xfrm>
          <a:prstGeom prst="rect">
            <a:avLst/>
          </a:prstGeom>
        </p:spPr>
        <p:txBody>
          <a:bodyPr lIns="91439" tIns="45719" rIns="91439" bIns="45719">
            <a:noAutofit/>
          </a:bodyPr>
          <a:lstStyle/>
          <a:p>
            <a:endParaRPr/>
          </a:p>
        </p:txBody>
      </p:sp>
      <p:sp>
        <p:nvSpPr>
          <p:cNvPr id="1388" name="Rectangle"/>
          <p:cNvSpPr>
            <a:spLocks noGrp="1"/>
          </p:cNvSpPr>
          <p:nvPr>
            <p:ph type="body" idx="22"/>
          </p:nvPr>
        </p:nvSpPr>
        <p:spPr>
          <a:xfrm>
            <a:off x="1" y="3429000"/>
            <a:ext cx="12192001" cy="3429000"/>
          </a:xfrm>
          <a:prstGeom prst="rect">
            <a:avLst/>
          </a:prstGeom>
          <a:solidFill>
            <a:srgbClr val="FFFFFF"/>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389" name="Shape"/>
          <p:cNvSpPr>
            <a:spLocks noGrp="1"/>
          </p:cNvSpPr>
          <p:nvPr>
            <p:ph type="body" sz="quarter" idx="23"/>
          </p:nvPr>
        </p:nvSpPr>
        <p:spPr>
          <a:xfrm>
            <a:off x="635001" y="2921002"/>
            <a:ext cx="2730501" cy="508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390" name="Shape"/>
          <p:cNvSpPr>
            <a:spLocks noGrp="1"/>
          </p:cNvSpPr>
          <p:nvPr>
            <p:ph type="body" sz="quarter" idx="24"/>
          </p:nvPr>
        </p:nvSpPr>
        <p:spPr>
          <a:xfrm>
            <a:off x="3365501" y="2984502"/>
            <a:ext cx="2730501" cy="4445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391" name="Shape"/>
          <p:cNvSpPr>
            <a:spLocks noGrp="1"/>
          </p:cNvSpPr>
          <p:nvPr>
            <p:ph type="body" sz="quarter" idx="25"/>
          </p:nvPr>
        </p:nvSpPr>
        <p:spPr>
          <a:xfrm>
            <a:off x="6096001" y="2984502"/>
            <a:ext cx="2730501" cy="4445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392" name="Shape"/>
          <p:cNvSpPr>
            <a:spLocks noGrp="1"/>
          </p:cNvSpPr>
          <p:nvPr>
            <p:ph type="body" sz="quarter" idx="26"/>
          </p:nvPr>
        </p:nvSpPr>
        <p:spPr>
          <a:xfrm>
            <a:off x="8826501" y="2984502"/>
            <a:ext cx="2730501" cy="4445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39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57625471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52_Master">
    <p:spTree>
      <p:nvGrpSpPr>
        <p:cNvPr id="1" name=""/>
        <p:cNvGrpSpPr/>
        <p:nvPr/>
      </p:nvGrpSpPr>
      <p:grpSpPr>
        <a:xfrm>
          <a:off x="0" y="0"/>
          <a:ext cx="0" cy="0"/>
          <a:chOff x="0" y="0"/>
          <a:chExt cx="0" cy="0"/>
        </a:xfrm>
      </p:grpSpPr>
      <p:sp>
        <p:nvSpPr>
          <p:cNvPr id="1400" name="Insert Picture Here 2018 Darker.png"/>
          <p:cNvSpPr>
            <a:spLocks noGrp="1"/>
          </p:cNvSpPr>
          <p:nvPr>
            <p:ph type="pic" idx="21"/>
          </p:nvPr>
        </p:nvSpPr>
        <p:spPr>
          <a:xfrm>
            <a:off x="0" y="-5"/>
            <a:ext cx="12192000" cy="6858001"/>
          </a:xfrm>
          <a:prstGeom prst="rect">
            <a:avLst/>
          </a:prstGeom>
        </p:spPr>
        <p:txBody>
          <a:bodyPr lIns="91439" tIns="45719" rIns="91439" bIns="45719">
            <a:noAutofit/>
          </a:bodyPr>
          <a:lstStyle/>
          <a:p>
            <a:endParaRPr/>
          </a:p>
        </p:txBody>
      </p:sp>
      <p:sp>
        <p:nvSpPr>
          <p:cNvPr id="1401" name="Rectangle"/>
          <p:cNvSpPr>
            <a:spLocks noGrp="1"/>
          </p:cNvSpPr>
          <p:nvPr>
            <p:ph type="body" idx="22"/>
          </p:nvPr>
        </p:nvSpPr>
        <p:spPr>
          <a:xfrm>
            <a:off x="1" y="3429000"/>
            <a:ext cx="12192001" cy="3429000"/>
          </a:xfrm>
          <a:prstGeom prst="rect">
            <a:avLst/>
          </a:prstGeom>
          <a:solidFill>
            <a:srgbClr val="FFFFFF"/>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02" name="Shape"/>
          <p:cNvSpPr>
            <a:spLocks noGrp="1"/>
          </p:cNvSpPr>
          <p:nvPr>
            <p:ph type="body" sz="quarter" idx="23"/>
          </p:nvPr>
        </p:nvSpPr>
        <p:spPr>
          <a:xfrm>
            <a:off x="3365501" y="2921002"/>
            <a:ext cx="2730501" cy="508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03" name="Shape"/>
          <p:cNvSpPr>
            <a:spLocks noGrp="1"/>
          </p:cNvSpPr>
          <p:nvPr>
            <p:ph type="body" sz="quarter" idx="24"/>
          </p:nvPr>
        </p:nvSpPr>
        <p:spPr>
          <a:xfrm>
            <a:off x="635001" y="2984502"/>
            <a:ext cx="2730501" cy="4445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04" name="Shape"/>
          <p:cNvSpPr>
            <a:spLocks noGrp="1"/>
          </p:cNvSpPr>
          <p:nvPr>
            <p:ph type="body" sz="quarter" idx="25"/>
          </p:nvPr>
        </p:nvSpPr>
        <p:spPr>
          <a:xfrm>
            <a:off x="6096001" y="2984502"/>
            <a:ext cx="2730501" cy="4445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05" name="Shape"/>
          <p:cNvSpPr>
            <a:spLocks noGrp="1"/>
          </p:cNvSpPr>
          <p:nvPr>
            <p:ph type="body" sz="quarter" idx="26"/>
          </p:nvPr>
        </p:nvSpPr>
        <p:spPr>
          <a:xfrm>
            <a:off x="8826501" y="2984502"/>
            <a:ext cx="2730501" cy="4445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0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49625253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53_Master">
    <p:spTree>
      <p:nvGrpSpPr>
        <p:cNvPr id="1" name=""/>
        <p:cNvGrpSpPr/>
        <p:nvPr/>
      </p:nvGrpSpPr>
      <p:grpSpPr>
        <a:xfrm>
          <a:off x="0" y="0"/>
          <a:ext cx="0" cy="0"/>
          <a:chOff x="0" y="0"/>
          <a:chExt cx="0" cy="0"/>
        </a:xfrm>
      </p:grpSpPr>
      <p:sp>
        <p:nvSpPr>
          <p:cNvPr id="1413" name="Insert Picture Here 2018 Darker.png"/>
          <p:cNvSpPr>
            <a:spLocks noGrp="1"/>
          </p:cNvSpPr>
          <p:nvPr>
            <p:ph type="pic" idx="21"/>
          </p:nvPr>
        </p:nvSpPr>
        <p:spPr>
          <a:xfrm>
            <a:off x="0" y="-5"/>
            <a:ext cx="12192000" cy="6858001"/>
          </a:xfrm>
          <a:prstGeom prst="rect">
            <a:avLst/>
          </a:prstGeom>
        </p:spPr>
        <p:txBody>
          <a:bodyPr lIns="91439" tIns="45719" rIns="91439" bIns="45719">
            <a:noAutofit/>
          </a:bodyPr>
          <a:lstStyle/>
          <a:p>
            <a:endParaRPr/>
          </a:p>
        </p:txBody>
      </p:sp>
      <p:sp>
        <p:nvSpPr>
          <p:cNvPr id="1414" name="Rectangle"/>
          <p:cNvSpPr>
            <a:spLocks noGrp="1"/>
          </p:cNvSpPr>
          <p:nvPr>
            <p:ph type="body" idx="22"/>
          </p:nvPr>
        </p:nvSpPr>
        <p:spPr>
          <a:xfrm>
            <a:off x="1" y="3429000"/>
            <a:ext cx="12192001" cy="3429000"/>
          </a:xfrm>
          <a:prstGeom prst="rect">
            <a:avLst/>
          </a:prstGeom>
          <a:solidFill>
            <a:srgbClr val="FFFFFF"/>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15" name="Shape"/>
          <p:cNvSpPr>
            <a:spLocks noGrp="1"/>
          </p:cNvSpPr>
          <p:nvPr>
            <p:ph type="body" sz="quarter" idx="23"/>
          </p:nvPr>
        </p:nvSpPr>
        <p:spPr>
          <a:xfrm>
            <a:off x="6096001" y="2921002"/>
            <a:ext cx="2730501" cy="508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16" name="Shape"/>
          <p:cNvSpPr>
            <a:spLocks noGrp="1"/>
          </p:cNvSpPr>
          <p:nvPr>
            <p:ph type="body" sz="quarter" idx="24"/>
          </p:nvPr>
        </p:nvSpPr>
        <p:spPr>
          <a:xfrm>
            <a:off x="635001" y="2984502"/>
            <a:ext cx="2730501" cy="4445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17" name="Shape"/>
          <p:cNvSpPr>
            <a:spLocks noGrp="1"/>
          </p:cNvSpPr>
          <p:nvPr>
            <p:ph type="body" sz="quarter" idx="25"/>
          </p:nvPr>
        </p:nvSpPr>
        <p:spPr>
          <a:xfrm>
            <a:off x="3365501" y="2984502"/>
            <a:ext cx="2730501" cy="4445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18" name="Shape"/>
          <p:cNvSpPr>
            <a:spLocks noGrp="1"/>
          </p:cNvSpPr>
          <p:nvPr>
            <p:ph type="body" sz="quarter" idx="26"/>
          </p:nvPr>
        </p:nvSpPr>
        <p:spPr>
          <a:xfrm>
            <a:off x="8826501" y="2984502"/>
            <a:ext cx="2730501" cy="4445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1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09383280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54_Master">
    <p:spTree>
      <p:nvGrpSpPr>
        <p:cNvPr id="1" name=""/>
        <p:cNvGrpSpPr/>
        <p:nvPr/>
      </p:nvGrpSpPr>
      <p:grpSpPr>
        <a:xfrm>
          <a:off x="0" y="0"/>
          <a:ext cx="0" cy="0"/>
          <a:chOff x="0" y="0"/>
          <a:chExt cx="0" cy="0"/>
        </a:xfrm>
      </p:grpSpPr>
      <p:sp>
        <p:nvSpPr>
          <p:cNvPr id="1426" name="Insert Picture Here 2018 Darker.png"/>
          <p:cNvSpPr>
            <a:spLocks noGrp="1"/>
          </p:cNvSpPr>
          <p:nvPr>
            <p:ph type="pic" idx="21"/>
          </p:nvPr>
        </p:nvSpPr>
        <p:spPr>
          <a:xfrm>
            <a:off x="0" y="-5"/>
            <a:ext cx="12192000" cy="6858001"/>
          </a:xfrm>
          <a:prstGeom prst="rect">
            <a:avLst/>
          </a:prstGeom>
        </p:spPr>
        <p:txBody>
          <a:bodyPr lIns="91439" tIns="45719" rIns="91439" bIns="45719">
            <a:noAutofit/>
          </a:bodyPr>
          <a:lstStyle/>
          <a:p>
            <a:endParaRPr/>
          </a:p>
        </p:txBody>
      </p:sp>
      <p:sp>
        <p:nvSpPr>
          <p:cNvPr id="1427" name="Rectangle"/>
          <p:cNvSpPr>
            <a:spLocks noGrp="1"/>
          </p:cNvSpPr>
          <p:nvPr>
            <p:ph type="body" idx="22"/>
          </p:nvPr>
        </p:nvSpPr>
        <p:spPr>
          <a:xfrm>
            <a:off x="1" y="3429000"/>
            <a:ext cx="12192001" cy="3429000"/>
          </a:xfrm>
          <a:prstGeom prst="rect">
            <a:avLst/>
          </a:prstGeom>
          <a:solidFill>
            <a:srgbClr val="FFFFFF"/>
          </a:solidFill>
        </p:spPr>
        <p:txBody>
          <a:bodyPr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28" name="Shape"/>
          <p:cNvSpPr>
            <a:spLocks noGrp="1"/>
          </p:cNvSpPr>
          <p:nvPr>
            <p:ph type="body" sz="quarter" idx="23"/>
          </p:nvPr>
        </p:nvSpPr>
        <p:spPr>
          <a:xfrm>
            <a:off x="8826501" y="2921002"/>
            <a:ext cx="2730501" cy="508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29" name="Shape"/>
          <p:cNvSpPr>
            <a:spLocks noGrp="1"/>
          </p:cNvSpPr>
          <p:nvPr>
            <p:ph type="body" sz="quarter" idx="24"/>
          </p:nvPr>
        </p:nvSpPr>
        <p:spPr>
          <a:xfrm>
            <a:off x="635001" y="2984502"/>
            <a:ext cx="2730501" cy="4445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30" name="Shape"/>
          <p:cNvSpPr>
            <a:spLocks noGrp="1"/>
          </p:cNvSpPr>
          <p:nvPr>
            <p:ph type="body" sz="quarter" idx="25"/>
          </p:nvPr>
        </p:nvSpPr>
        <p:spPr>
          <a:xfrm>
            <a:off x="3365501" y="2984502"/>
            <a:ext cx="2730501" cy="4445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31" name="Shape"/>
          <p:cNvSpPr>
            <a:spLocks noGrp="1"/>
          </p:cNvSpPr>
          <p:nvPr>
            <p:ph type="body" sz="quarter" idx="26"/>
          </p:nvPr>
        </p:nvSpPr>
        <p:spPr>
          <a:xfrm>
            <a:off x="6096001" y="2984502"/>
            <a:ext cx="2730501" cy="4445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latin typeface="Helvetica Neue Medium"/>
                <a:ea typeface="Helvetica Neue Medium"/>
                <a:cs typeface="Helvetica Neue Medium"/>
                <a:sym typeface="Helvetica Neue Medium"/>
              </a:defRPr>
            </a:pPr>
            <a:endParaRPr/>
          </a:p>
        </p:txBody>
      </p:sp>
      <p:sp>
        <p:nvSpPr>
          <p:cNvPr id="143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1612936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55_Master">
    <p:spTree>
      <p:nvGrpSpPr>
        <p:cNvPr id="1" name=""/>
        <p:cNvGrpSpPr/>
        <p:nvPr/>
      </p:nvGrpSpPr>
      <p:grpSpPr>
        <a:xfrm>
          <a:off x="0" y="0"/>
          <a:ext cx="0" cy="0"/>
          <a:chOff x="0" y="0"/>
          <a:chExt cx="0" cy="0"/>
        </a:xfrm>
      </p:grpSpPr>
      <p:sp>
        <p:nvSpPr>
          <p:cNvPr id="1439" name="Insert Picture Here 2018 Darker.png"/>
          <p:cNvSpPr>
            <a:spLocks noGrp="1"/>
          </p:cNvSpPr>
          <p:nvPr>
            <p:ph type="pic" idx="21"/>
          </p:nvPr>
        </p:nvSpPr>
        <p:spPr>
          <a:xfrm>
            <a:off x="-2691503" y="2"/>
            <a:ext cx="12192001" cy="6858001"/>
          </a:xfrm>
          <a:prstGeom prst="rect">
            <a:avLst/>
          </a:prstGeom>
        </p:spPr>
        <p:txBody>
          <a:bodyPr lIns="91439" tIns="45719" rIns="91439" bIns="45719">
            <a:noAutofit/>
          </a:bodyPr>
          <a:lstStyle/>
          <a:p>
            <a:endParaRPr/>
          </a:p>
        </p:txBody>
      </p:sp>
      <p:sp>
        <p:nvSpPr>
          <p:cNvPr id="144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7920521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56_Master">
    <p:spTree>
      <p:nvGrpSpPr>
        <p:cNvPr id="1" name=""/>
        <p:cNvGrpSpPr/>
        <p:nvPr/>
      </p:nvGrpSpPr>
      <p:grpSpPr>
        <a:xfrm>
          <a:off x="0" y="0"/>
          <a:ext cx="0" cy="0"/>
          <a:chOff x="0" y="0"/>
          <a:chExt cx="0" cy="0"/>
        </a:xfrm>
      </p:grpSpPr>
      <p:sp>
        <p:nvSpPr>
          <p:cNvPr id="1447" name="Insert Picture Here 2018 Darker.png"/>
          <p:cNvSpPr>
            <a:spLocks noGrp="1"/>
          </p:cNvSpPr>
          <p:nvPr>
            <p:ph type="pic" idx="21"/>
          </p:nvPr>
        </p:nvSpPr>
        <p:spPr>
          <a:xfrm>
            <a:off x="-3303822" y="0"/>
            <a:ext cx="12192001" cy="6858000"/>
          </a:xfrm>
          <a:prstGeom prst="rect">
            <a:avLst/>
          </a:prstGeom>
        </p:spPr>
        <p:txBody>
          <a:bodyPr lIns="91439" tIns="45719" rIns="91439" bIns="45719">
            <a:noAutofit/>
          </a:bodyPr>
          <a:lstStyle/>
          <a:p>
            <a:endParaRPr/>
          </a:p>
        </p:txBody>
      </p:sp>
      <p:sp>
        <p:nvSpPr>
          <p:cNvPr id="144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59314514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57_Master">
    <p:spTree>
      <p:nvGrpSpPr>
        <p:cNvPr id="1" name=""/>
        <p:cNvGrpSpPr/>
        <p:nvPr/>
      </p:nvGrpSpPr>
      <p:grpSpPr>
        <a:xfrm>
          <a:off x="0" y="0"/>
          <a:ext cx="0" cy="0"/>
          <a:chOff x="0" y="0"/>
          <a:chExt cx="0" cy="0"/>
        </a:xfrm>
      </p:grpSpPr>
      <p:sp>
        <p:nvSpPr>
          <p:cNvPr id="1455" name="Insert Picture Here 2018 Darker.png"/>
          <p:cNvSpPr>
            <a:spLocks noGrp="1"/>
          </p:cNvSpPr>
          <p:nvPr>
            <p:ph type="pic" idx="21"/>
          </p:nvPr>
        </p:nvSpPr>
        <p:spPr>
          <a:xfrm>
            <a:off x="-3140256" y="0"/>
            <a:ext cx="12191853" cy="6857918"/>
          </a:xfrm>
          <a:prstGeom prst="rect">
            <a:avLst/>
          </a:prstGeom>
        </p:spPr>
        <p:txBody>
          <a:bodyPr lIns="91439" tIns="45719" rIns="91439" bIns="45719">
            <a:noAutofit/>
          </a:bodyPr>
          <a:lstStyle/>
          <a:p>
            <a:endParaRPr/>
          </a:p>
        </p:txBody>
      </p:sp>
      <p:sp>
        <p:nvSpPr>
          <p:cNvPr id="145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20999311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10900632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58_Master">
    <p:spTree>
      <p:nvGrpSpPr>
        <p:cNvPr id="1" name=""/>
        <p:cNvGrpSpPr/>
        <p:nvPr/>
      </p:nvGrpSpPr>
      <p:grpSpPr>
        <a:xfrm>
          <a:off x="0" y="0"/>
          <a:ext cx="0" cy="0"/>
          <a:chOff x="0" y="0"/>
          <a:chExt cx="0" cy="0"/>
        </a:xfrm>
      </p:grpSpPr>
      <p:sp>
        <p:nvSpPr>
          <p:cNvPr id="1463" name="Insert Picture Here 2018 Darker.png"/>
          <p:cNvSpPr>
            <a:spLocks noGrp="1"/>
          </p:cNvSpPr>
          <p:nvPr>
            <p:ph type="pic" idx="21"/>
          </p:nvPr>
        </p:nvSpPr>
        <p:spPr>
          <a:xfrm>
            <a:off x="-2916828" y="0"/>
            <a:ext cx="12192001" cy="6858000"/>
          </a:xfrm>
          <a:prstGeom prst="rect">
            <a:avLst/>
          </a:prstGeom>
        </p:spPr>
        <p:txBody>
          <a:bodyPr lIns="91439" tIns="45719" rIns="91439" bIns="45719">
            <a:noAutofit/>
          </a:bodyPr>
          <a:lstStyle/>
          <a:p>
            <a:endParaRPr/>
          </a:p>
        </p:txBody>
      </p:sp>
      <p:sp>
        <p:nvSpPr>
          <p:cNvPr id="146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429391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59_Master">
    <p:spTree>
      <p:nvGrpSpPr>
        <p:cNvPr id="1" name=""/>
        <p:cNvGrpSpPr/>
        <p:nvPr/>
      </p:nvGrpSpPr>
      <p:grpSpPr>
        <a:xfrm>
          <a:off x="0" y="0"/>
          <a:ext cx="0" cy="0"/>
          <a:chOff x="0" y="0"/>
          <a:chExt cx="0" cy="0"/>
        </a:xfrm>
      </p:grpSpPr>
      <p:sp>
        <p:nvSpPr>
          <p:cNvPr id="1471" name="Insert Picture Here 2018 Darker.png"/>
          <p:cNvSpPr>
            <a:spLocks noGrp="1"/>
          </p:cNvSpPr>
          <p:nvPr>
            <p:ph type="pic" idx="21"/>
          </p:nvPr>
        </p:nvSpPr>
        <p:spPr>
          <a:xfrm>
            <a:off x="-3729992" y="0"/>
            <a:ext cx="12192001" cy="6858000"/>
          </a:xfrm>
          <a:prstGeom prst="rect">
            <a:avLst/>
          </a:prstGeom>
        </p:spPr>
        <p:txBody>
          <a:bodyPr lIns="91439" tIns="45719" rIns="91439" bIns="45719">
            <a:noAutofit/>
          </a:bodyPr>
          <a:lstStyle/>
          <a:p>
            <a:endParaRPr/>
          </a:p>
        </p:txBody>
      </p:sp>
      <p:sp>
        <p:nvSpPr>
          <p:cNvPr id="147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017573152"/>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60_Master">
    <p:spTree>
      <p:nvGrpSpPr>
        <p:cNvPr id="1" name=""/>
        <p:cNvGrpSpPr/>
        <p:nvPr/>
      </p:nvGrpSpPr>
      <p:grpSpPr>
        <a:xfrm>
          <a:off x="0" y="0"/>
          <a:ext cx="0" cy="0"/>
          <a:chOff x="0" y="0"/>
          <a:chExt cx="0" cy="0"/>
        </a:xfrm>
      </p:grpSpPr>
      <p:sp>
        <p:nvSpPr>
          <p:cNvPr id="1479" name="Insert Picture Here 2018 Darker.png"/>
          <p:cNvSpPr>
            <a:spLocks noGrp="1"/>
          </p:cNvSpPr>
          <p:nvPr>
            <p:ph type="pic" idx="21"/>
          </p:nvPr>
        </p:nvSpPr>
        <p:spPr>
          <a:xfrm>
            <a:off x="-3803478" y="-1"/>
            <a:ext cx="12192001" cy="6858001"/>
          </a:xfrm>
          <a:prstGeom prst="rect">
            <a:avLst/>
          </a:prstGeom>
        </p:spPr>
        <p:txBody>
          <a:bodyPr lIns="91439" tIns="45719" rIns="91439" bIns="45719">
            <a:noAutofit/>
          </a:bodyPr>
          <a:lstStyle/>
          <a:p>
            <a:endParaRPr/>
          </a:p>
        </p:txBody>
      </p:sp>
      <p:sp>
        <p:nvSpPr>
          <p:cNvPr id="148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93339784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61_Master">
    <p:spTree>
      <p:nvGrpSpPr>
        <p:cNvPr id="1" name=""/>
        <p:cNvGrpSpPr/>
        <p:nvPr/>
      </p:nvGrpSpPr>
      <p:grpSpPr>
        <a:xfrm>
          <a:off x="0" y="0"/>
          <a:ext cx="0" cy="0"/>
          <a:chOff x="0" y="0"/>
          <a:chExt cx="0" cy="0"/>
        </a:xfrm>
      </p:grpSpPr>
      <p:sp>
        <p:nvSpPr>
          <p:cNvPr id="1487" name="Insert Picture Here 2018 Darker.png"/>
          <p:cNvSpPr>
            <a:spLocks noGrp="1"/>
          </p:cNvSpPr>
          <p:nvPr>
            <p:ph type="pic" idx="21"/>
          </p:nvPr>
        </p:nvSpPr>
        <p:spPr>
          <a:xfrm>
            <a:off x="-3106492" y="2"/>
            <a:ext cx="12192001" cy="6858001"/>
          </a:xfrm>
          <a:prstGeom prst="rect">
            <a:avLst/>
          </a:prstGeom>
        </p:spPr>
        <p:txBody>
          <a:bodyPr lIns="91439" tIns="45719" rIns="91439" bIns="45719">
            <a:noAutofit/>
          </a:bodyPr>
          <a:lstStyle/>
          <a:p>
            <a:endParaRPr/>
          </a:p>
        </p:txBody>
      </p:sp>
      <p:sp>
        <p:nvSpPr>
          <p:cNvPr id="148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1437750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62_Master">
    <p:spTree>
      <p:nvGrpSpPr>
        <p:cNvPr id="1" name=""/>
        <p:cNvGrpSpPr/>
        <p:nvPr/>
      </p:nvGrpSpPr>
      <p:grpSpPr>
        <a:xfrm>
          <a:off x="0" y="0"/>
          <a:ext cx="0" cy="0"/>
          <a:chOff x="0" y="0"/>
          <a:chExt cx="0" cy="0"/>
        </a:xfrm>
      </p:grpSpPr>
      <p:sp>
        <p:nvSpPr>
          <p:cNvPr id="1495" name="Insert Picture Here 2018 Darker.png"/>
          <p:cNvSpPr>
            <a:spLocks noGrp="1"/>
          </p:cNvSpPr>
          <p:nvPr>
            <p:ph type="pic" idx="21"/>
          </p:nvPr>
        </p:nvSpPr>
        <p:spPr>
          <a:xfrm>
            <a:off x="-3303822" y="0"/>
            <a:ext cx="12192001" cy="6858000"/>
          </a:xfrm>
          <a:prstGeom prst="rect">
            <a:avLst/>
          </a:prstGeom>
        </p:spPr>
        <p:txBody>
          <a:bodyPr lIns="91439" tIns="45719" rIns="91439" bIns="45719">
            <a:noAutofit/>
          </a:bodyPr>
          <a:lstStyle/>
          <a:p>
            <a:endParaRPr/>
          </a:p>
        </p:txBody>
      </p:sp>
      <p:sp>
        <p:nvSpPr>
          <p:cNvPr id="149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73963613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63_Master">
    <p:spTree>
      <p:nvGrpSpPr>
        <p:cNvPr id="1" name=""/>
        <p:cNvGrpSpPr/>
        <p:nvPr/>
      </p:nvGrpSpPr>
      <p:grpSpPr>
        <a:xfrm>
          <a:off x="0" y="0"/>
          <a:ext cx="0" cy="0"/>
          <a:chOff x="0" y="0"/>
          <a:chExt cx="0" cy="0"/>
        </a:xfrm>
      </p:grpSpPr>
      <p:sp>
        <p:nvSpPr>
          <p:cNvPr id="1503" name="Insert Picture Here 2018 Darker.png"/>
          <p:cNvSpPr>
            <a:spLocks noGrp="1"/>
          </p:cNvSpPr>
          <p:nvPr>
            <p:ph type="pic" idx="21"/>
          </p:nvPr>
        </p:nvSpPr>
        <p:spPr>
          <a:xfrm>
            <a:off x="-3303785" y="-1"/>
            <a:ext cx="12192001" cy="6858001"/>
          </a:xfrm>
          <a:prstGeom prst="rect">
            <a:avLst/>
          </a:prstGeom>
        </p:spPr>
        <p:txBody>
          <a:bodyPr lIns="91439" tIns="45719" rIns="91439" bIns="45719">
            <a:noAutofit/>
          </a:bodyPr>
          <a:lstStyle/>
          <a:p>
            <a:endParaRPr/>
          </a:p>
        </p:txBody>
      </p:sp>
      <p:sp>
        <p:nvSpPr>
          <p:cNvPr id="150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9643009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64_Master">
    <p:spTree>
      <p:nvGrpSpPr>
        <p:cNvPr id="1" name=""/>
        <p:cNvGrpSpPr/>
        <p:nvPr/>
      </p:nvGrpSpPr>
      <p:grpSpPr>
        <a:xfrm>
          <a:off x="0" y="0"/>
          <a:ext cx="0" cy="0"/>
          <a:chOff x="0" y="0"/>
          <a:chExt cx="0" cy="0"/>
        </a:xfrm>
      </p:grpSpPr>
      <p:sp>
        <p:nvSpPr>
          <p:cNvPr id="1511" name="Insert Picture Here 2018 Darker.png"/>
          <p:cNvSpPr>
            <a:spLocks noGrp="1"/>
          </p:cNvSpPr>
          <p:nvPr>
            <p:ph type="pic" idx="21"/>
          </p:nvPr>
        </p:nvSpPr>
        <p:spPr>
          <a:xfrm>
            <a:off x="-4267202" y="2"/>
            <a:ext cx="12192001" cy="6858001"/>
          </a:xfrm>
          <a:prstGeom prst="rect">
            <a:avLst/>
          </a:prstGeom>
        </p:spPr>
        <p:txBody>
          <a:bodyPr lIns="91439" tIns="45719" rIns="91439" bIns="45719">
            <a:noAutofit/>
          </a:bodyPr>
          <a:lstStyle/>
          <a:p>
            <a:endParaRPr/>
          </a:p>
        </p:txBody>
      </p:sp>
      <p:sp>
        <p:nvSpPr>
          <p:cNvPr id="151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68405556"/>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65_Master">
    <p:spTree>
      <p:nvGrpSpPr>
        <p:cNvPr id="1" name=""/>
        <p:cNvGrpSpPr/>
        <p:nvPr/>
      </p:nvGrpSpPr>
      <p:grpSpPr>
        <a:xfrm>
          <a:off x="0" y="0"/>
          <a:ext cx="0" cy="0"/>
          <a:chOff x="0" y="0"/>
          <a:chExt cx="0" cy="0"/>
        </a:xfrm>
      </p:grpSpPr>
      <p:sp>
        <p:nvSpPr>
          <p:cNvPr id="1519" name="Insert Picture Here 2018 Darker.png"/>
          <p:cNvSpPr>
            <a:spLocks noGrp="1"/>
          </p:cNvSpPr>
          <p:nvPr>
            <p:ph type="pic" idx="21"/>
          </p:nvPr>
        </p:nvSpPr>
        <p:spPr>
          <a:xfrm>
            <a:off x="-3298918" y="0"/>
            <a:ext cx="12192001" cy="6858000"/>
          </a:xfrm>
          <a:prstGeom prst="rect">
            <a:avLst/>
          </a:prstGeom>
        </p:spPr>
        <p:txBody>
          <a:bodyPr lIns="91439" tIns="45719" rIns="91439" bIns="45719">
            <a:noAutofit/>
          </a:bodyPr>
          <a:lstStyle/>
          <a:p>
            <a:endParaRPr/>
          </a:p>
        </p:txBody>
      </p:sp>
      <p:sp>
        <p:nvSpPr>
          <p:cNvPr id="152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9016257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66_Master">
    <p:spTree>
      <p:nvGrpSpPr>
        <p:cNvPr id="1" name=""/>
        <p:cNvGrpSpPr/>
        <p:nvPr/>
      </p:nvGrpSpPr>
      <p:grpSpPr>
        <a:xfrm>
          <a:off x="0" y="0"/>
          <a:ext cx="0" cy="0"/>
          <a:chOff x="0" y="0"/>
          <a:chExt cx="0" cy="0"/>
        </a:xfrm>
      </p:grpSpPr>
      <p:sp>
        <p:nvSpPr>
          <p:cNvPr id="1527" name="Insert Picture Here 2018 Darker.png"/>
          <p:cNvSpPr>
            <a:spLocks noGrp="1"/>
          </p:cNvSpPr>
          <p:nvPr>
            <p:ph type="pic" idx="21"/>
          </p:nvPr>
        </p:nvSpPr>
        <p:spPr>
          <a:xfrm>
            <a:off x="-3872048" y="-1"/>
            <a:ext cx="12192001" cy="6858001"/>
          </a:xfrm>
          <a:prstGeom prst="rect">
            <a:avLst/>
          </a:prstGeom>
        </p:spPr>
        <p:txBody>
          <a:bodyPr lIns="91439" tIns="45719" rIns="91439" bIns="45719">
            <a:noAutofit/>
          </a:bodyPr>
          <a:lstStyle/>
          <a:p>
            <a:endParaRPr/>
          </a:p>
        </p:txBody>
      </p:sp>
      <p:sp>
        <p:nvSpPr>
          <p:cNvPr id="152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02051529"/>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67_Master">
    <p:spTree>
      <p:nvGrpSpPr>
        <p:cNvPr id="1" name=""/>
        <p:cNvGrpSpPr/>
        <p:nvPr/>
      </p:nvGrpSpPr>
      <p:grpSpPr>
        <a:xfrm>
          <a:off x="0" y="0"/>
          <a:ext cx="0" cy="0"/>
          <a:chOff x="0" y="0"/>
          <a:chExt cx="0" cy="0"/>
        </a:xfrm>
      </p:grpSpPr>
      <p:sp>
        <p:nvSpPr>
          <p:cNvPr id="1535" name="Insert Picture Here 2018 Darker.png"/>
          <p:cNvSpPr>
            <a:spLocks noGrp="1"/>
          </p:cNvSpPr>
          <p:nvPr>
            <p:ph type="pic" idx="21"/>
          </p:nvPr>
        </p:nvSpPr>
        <p:spPr>
          <a:xfrm>
            <a:off x="-2608223" y="-1"/>
            <a:ext cx="12192001" cy="6858001"/>
          </a:xfrm>
          <a:prstGeom prst="rect">
            <a:avLst/>
          </a:prstGeom>
        </p:spPr>
        <p:txBody>
          <a:bodyPr lIns="91439" tIns="45719" rIns="91439" bIns="45719">
            <a:noAutofit/>
          </a:bodyPr>
          <a:lstStyle/>
          <a:p>
            <a:endParaRPr/>
          </a:p>
        </p:txBody>
      </p:sp>
      <p:sp>
        <p:nvSpPr>
          <p:cNvPr id="153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63877605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55"/>
        <p:cNvGrpSpPr/>
        <p:nvPr/>
      </p:nvGrpSpPr>
      <p:grpSpPr>
        <a:xfrm>
          <a:off x="0" y="0"/>
          <a:ext cx="0" cy="0"/>
          <a:chOff x="0" y="0"/>
          <a:chExt cx="0" cy="0"/>
        </a:xfrm>
      </p:grpSpPr>
    </p:spTree>
    <p:extLst>
      <p:ext uri="{BB962C8B-B14F-4D97-AF65-F5344CB8AC3E}">
        <p14:creationId xmlns:p14="http://schemas.microsoft.com/office/powerpoint/2010/main" val="8846257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68_Master">
    <p:spTree>
      <p:nvGrpSpPr>
        <p:cNvPr id="1" name=""/>
        <p:cNvGrpSpPr/>
        <p:nvPr/>
      </p:nvGrpSpPr>
      <p:grpSpPr>
        <a:xfrm>
          <a:off x="0" y="0"/>
          <a:ext cx="0" cy="0"/>
          <a:chOff x="0" y="0"/>
          <a:chExt cx="0" cy="0"/>
        </a:xfrm>
      </p:grpSpPr>
      <p:sp>
        <p:nvSpPr>
          <p:cNvPr id="1543" name="Insert Picture Here 2018 Darker.png"/>
          <p:cNvSpPr>
            <a:spLocks noGrp="1"/>
          </p:cNvSpPr>
          <p:nvPr>
            <p:ph type="pic" idx="21"/>
          </p:nvPr>
        </p:nvSpPr>
        <p:spPr>
          <a:xfrm>
            <a:off x="-3283735" y="-1"/>
            <a:ext cx="12192001" cy="6858001"/>
          </a:xfrm>
          <a:prstGeom prst="rect">
            <a:avLst/>
          </a:prstGeom>
        </p:spPr>
        <p:txBody>
          <a:bodyPr lIns="91439" tIns="45719" rIns="91439" bIns="45719">
            <a:noAutofit/>
          </a:bodyPr>
          <a:lstStyle/>
          <a:p>
            <a:endParaRPr/>
          </a:p>
        </p:txBody>
      </p:sp>
      <p:sp>
        <p:nvSpPr>
          <p:cNvPr id="154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5666445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69_Master">
    <p:spTree>
      <p:nvGrpSpPr>
        <p:cNvPr id="1" name=""/>
        <p:cNvGrpSpPr/>
        <p:nvPr/>
      </p:nvGrpSpPr>
      <p:grpSpPr>
        <a:xfrm>
          <a:off x="0" y="0"/>
          <a:ext cx="0" cy="0"/>
          <a:chOff x="0" y="0"/>
          <a:chExt cx="0" cy="0"/>
        </a:xfrm>
      </p:grpSpPr>
      <p:sp>
        <p:nvSpPr>
          <p:cNvPr id="1551" name="Insert Picture Here 2018 Darker.png"/>
          <p:cNvSpPr>
            <a:spLocks noGrp="1"/>
          </p:cNvSpPr>
          <p:nvPr>
            <p:ph type="pic" idx="21"/>
          </p:nvPr>
        </p:nvSpPr>
        <p:spPr>
          <a:xfrm>
            <a:off x="-2580070" y="2"/>
            <a:ext cx="12192001" cy="6858001"/>
          </a:xfrm>
          <a:prstGeom prst="rect">
            <a:avLst/>
          </a:prstGeom>
        </p:spPr>
        <p:txBody>
          <a:bodyPr lIns="91439" tIns="45719" rIns="91439" bIns="45719">
            <a:noAutofit/>
          </a:bodyPr>
          <a:lstStyle/>
          <a:p>
            <a:endParaRPr/>
          </a:p>
        </p:txBody>
      </p:sp>
      <p:sp>
        <p:nvSpPr>
          <p:cNvPr id="155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435900302"/>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70_Master">
    <p:spTree>
      <p:nvGrpSpPr>
        <p:cNvPr id="1" name=""/>
        <p:cNvGrpSpPr/>
        <p:nvPr/>
      </p:nvGrpSpPr>
      <p:grpSpPr>
        <a:xfrm>
          <a:off x="0" y="0"/>
          <a:ext cx="0" cy="0"/>
          <a:chOff x="0" y="0"/>
          <a:chExt cx="0" cy="0"/>
        </a:xfrm>
      </p:grpSpPr>
      <p:sp>
        <p:nvSpPr>
          <p:cNvPr id="1559" name="Insert Picture Here 2018 Darker.png"/>
          <p:cNvSpPr>
            <a:spLocks noGrp="1"/>
          </p:cNvSpPr>
          <p:nvPr>
            <p:ph type="pic" idx="21"/>
          </p:nvPr>
        </p:nvSpPr>
        <p:spPr>
          <a:xfrm>
            <a:off x="-3485067" y="-1"/>
            <a:ext cx="12192001" cy="6858001"/>
          </a:xfrm>
          <a:prstGeom prst="rect">
            <a:avLst/>
          </a:prstGeom>
        </p:spPr>
        <p:txBody>
          <a:bodyPr lIns="91439" tIns="45719" rIns="91439" bIns="45719">
            <a:noAutofit/>
          </a:bodyPr>
          <a:lstStyle/>
          <a:p>
            <a:endParaRPr/>
          </a:p>
        </p:txBody>
      </p:sp>
      <p:sp>
        <p:nvSpPr>
          <p:cNvPr id="156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74649770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71_Master">
    <p:spTree>
      <p:nvGrpSpPr>
        <p:cNvPr id="1" name=""/>
        <p:cNvGrpSpPr/>
        <p:nvPr/>
      </p:nvGrpSpPr>
      <p:grpSpPr>
        <a:xfrm>
          <a:off x="0" y="0"/>
          <a:ext cx="0" cy="0"/>
          <a:chOff x="0" y="0"/>
          <a:chExt cx="0" cy="0"/>
        </a:xfrm>
      </p:grpSpPr>
      <p:sp>
        <p:nvSpPr>
          <p:cNvPr id="1567" name="Insert Picture Here 2018 Darker.png"/>
          <p:cNvSpPr>
            <a:spLocks noGrp="1"/>
          </p:cNvSpPr>
          <p:nvPr>
            <p:ph type="pic" idx="21"/>
          </p:nvPr>
        </p:nvSpPr>
        <p:spPr>
          <a:xfrm>
            <a:off x="-2990265" y="2"/>
            <a:ext cx="12192001" cy="6858001"/>
          </a:xfrm>
          <a:prstGeom prst="rect">
            <a:avLst/>
          </a:prstGeom>
        </p:spPr>
        <p:txBody>
          <a:bodyPr lIns="91439" tIns="45719" rIns="91439" bIns="45719">
            <a:noAutofit/>
          </a:bodyPr>
          <a:lstStyle/>
          <a:p>
            <a:endParaRPr/>
          </a:p>
        </p:txBody>
      </p:sp>
      <p:sp>
        <p:nvSpPr>
          <p:cNvPr id="156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60220495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72_Master">
    <p:spTree>
      <p:nvGrpSpPr>
        <p:cNvPr id="1" name=""/>
        <p:cNvGrpSpPr/>
        <p:nvPr/>
      </p:nvGrpSpPr>
      <p:grpSpPr>
        <a:xfrm>
          <a:off x="0" y="0"/>
          <a:ext cx="0" cy="0"/>
          <a:chOff x="0" y="0"/>
          <a:chExt cx="0" cy="0"/>
        </a:xfrm>
      </p:grpSpPr>
      <p:sp>
        <p:nvSpPr>
          <p:cNvPr id="1575" name="Insert Picture Here 2018 Darker.png"/>
          <p:cNvSpPr>
            <a:spLocks noGrp="1"/>
          </p:cNvSpPr>
          <p:nvPr>
            <p:ph type="pic" idx="21"/>
          </p:nvPr>
        </p:nvSpPr>
        <p:spPr>
          <a:xfrm>
            <a:off x="-3431181" y="0"/>
            <a:ext cx="12192001" cy="6858000"/>
          </a:xfrm>
          <a:prstGeom prst="rect">
            <a:avLst/>
          </a:prstGeom>
        </p:spPr>
        <p:txBody>
          <a:bodyPr lIns="91439" tIns="45719" rIns="91439" bIns="45719">
            <a:noAutofit/>
          </a:bodyPr>
          <a:lstStyle/>
          <a:p>
            <a:endParaRPr/>
          </a:p>
        </p:txBody>
      </p:sp>
      <p:sp>
        <p:nvSpPr>
          <p:cNvPr id="157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43200415"/>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73_Master">
    <p:spTree>
      <p:nvGrpSpPr>
        <p:cNvPr id="1" name=""/>
        <p:cNvGrpSpPr/>
        <p:nvPr/>
      </p:nvGrpSpPr>
      <p:grpSpPr>
        <a:xfrm>
          <a:off x="0" y="0"/>
          <a:ext cx="0" cy="0"/>
          <a:chOff x="0" y="0"/>
          <a:chExt cx="0" cy="0"/>
        </a:xfrm>
      </p:grpSpPr>
      <p:sp>
        <p:nvSpPr>
          <p:cNvPr id="1583" name="Insert Picture Here 2018 Darker.png"/>
          <p:cNvSpPr>
            <a:spLocks noGrp="1"/>
          </p:cNvSpPr>
          <p:nvPr>
            <p:ph type="pic" idx="21"/>
          </p:nvPr>
        </p:nvSpPr>
        <p:spPr>
          <a:xfrm>
            <a:off x="-3647404" y="2"/>
            <a:ext cx="12192001" cy="6858001"/>
          </a:xfrm>
          <a:prstGeom prst="rect">
            <a:avLst/>
          </a:prstGeom>
        </p:spPr>
        <p:txBody>
          <a:bodyPr lIns="91439" tIns="45719" rIns="91439" bIns="45719">
            <a:noAutofit/>
          </a:bodyPr>
          <a:lstStyle/>
          <a:p>
            <a:endParaRPr/>
          </a:p>
        </p:txBody>
      </p:sp>
      <p:sp>
        <p:nvSpPr>
          <p:cNvPr id="158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675817219"/>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74_Master">
    <p:spTree>
      <p:nvGrpSpPr>
        <p:cNvPr id="1" name=""/>
        <p:cNvGrpSpPr/>
        <p:nvPr/>
      </p:nvGrpSpPr>
      <p:grpSpPr>
        <a:xfrm>
          <a:off x="0" y="0"/>
          <a:ext cx="0" cy="0"/>
          <a:chOff x="0" y="0"/>
          <a:chExt cx="0" cy="0"/>
        </a:xfrm>
      </p:grpSpPr>
      <p:sp>
        <p:nvSpPr>
          <p:cNvPr id="1591" name="Insert Picture Here 2018 Darker.png"/>
          <p:cNvSpPr>
            <a:spLocks noGrp="1"/>
          </p:cNvSpPr>
          <p:nvPr>
            <p:ph type="pic" idx="21"/>
          </p:nvPr>
        </p:nvSpPr>
        <p:spPr>
          <a:xfrm>
            <a:off x="-3377296" y="-1"/>
            <a:ext cx="12192001" cy="6858001"/>
          </a:xfrm>
          <a:prstGeom prst="rect">
            <a:avLst/>
          </a:prstGeom>
        </p:spPr>
        <p:txBody>
          <a:bodyPr lIns="91439" tIns="45719" rIns="91439" bIns="45719">
            <a:noAutofit/>
          </a:bodyPr>
          <a:lstStyle/>
          <a:p>
            <a:endParaRPr/>
          </a:p>
        </p:txBody>
      </p:sp>
      <p:sp>
        <p:nvSpPr>
          <p:cNvPr id="159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2108157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75_Master">
    <p:spTree>
      <p:nvGrpSpPr>
        <p:cNvPr id="1" name=""/>
        <p:cNvGrpSpPr/>
        <p:nvPr/>
      </p:nvGrpSpPr>
      <p:grpSpPr>
        <a:xfrm>
          <a:off x="0" y="0"/>
          <a:ext cx="0" cy="0"/>
          <a:chOff x="0" y="0"/>
          <a:chExt cx="0" cy="0"/>
        </a:xfrm>
      </p:grpSpPr>
      <p:sp>
        <p:nvSpPr>
          <p:cNvPr id="1599" name="Insert Picture Here 2018 Darker.png"/>
          <p:cNvSpPr>
            <a:spLocks noGrp="1"/>
          </p:cNvSpPr>
          <p:nvPr>
            <p:ph type="pic" idx="21"/>
          </p:nvPr>
        </p:nvSpPr>
        <p:spPr>
          <a:xfrm>
            <a:off x="-3367391" y="2"/>
            <a:ext cx="12192002" cy="6858001"/>
          </a:xfrm>
          <a:prstGeom prst="rect">
            <a:avLst/>
          </a:prstGeom>
        </p:spPr>
        <p:txBody>
          <a:bodyPr lIns="91439" tIns="45719" rIns="91439" bIns="45719">
            <a:noAutofit/>
          </a:bodyPr>
          <a:lstStyle/>
          <a:p>
            <a:endParaRPr/>
          </a:p>
        </p:txBody>
      </p:sp>
      <p:sp>
        <p:nvSpPr>
          <p:cNvPr id="160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97060952"/>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76_Master">
    <p:spTree>
      <p:nvGrpSpPr>
        <p:cNvPr id="1" name=""/>
        <p:cNvGrpSpPr/>
        <p:nvPr/>
      </p:nvGrpSpPr>
      <p:grpSpPr>
        <a:xfrm>
          <a:off x="0" y="0"/>
          <a:ext cx="0" cy="0"/>
          <a:chOff x="0" y="0"/>
          <a:chExt cx="0" cy="0"/>
        </a:xfrm>
      </p:grpSpPr>
      <p:sp>
        <p:nvSpPr>
          <p:cNvPr id="1607" name="Insert Picture Here 2018 Darker.png"/>
          <p:cNvSpPr>
            <a:spLocks noGrp="1"/>
          </p:cNvSpPr>
          <p:nvPr>
            <p:ph type="pic" idx="21"/>
          </p:nvPr>
        </p:nvSpPr>
        <p:spPr>
          <a:xfrm>
            <a:off x="-2789467" y="-1"/>
            <a:ext cx="12192001" cy="6858001"/>
          </a:xfrm>
          <a:prstGeom prst="rect">
            <a:avLst/>
          </a:prstGeom>
        </p:spPr>
        <p:txBody>
          <a:bodyPr lIns="91439" tIns="45719" rIns="91439" bIns="45719">
            <a:noAutofit/>
          </a:bodyPr>
          <a:lstStyle/>
          <a:p>
            <a:endParaRPr/>
          </a:p>
        </p:txBody>
      </p:sp>
      <p:sp>
        <p:nvSpPr>
          <p:cNvPr id="160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47904270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77_Master">
    <p:spTree>
      <p:nvGrpSpPr>
        <p:cNvPr id="1" name=""/>
        <p:cNvGrpSpPr/>
        <p:nvPr/>
      </p:nvGrpSpPr>
      <p:grpSpPr>
        <a:xfrm>
          <a:off x="0" y="0"/>
          <a:ext cx="0" cy="0"/>
          <a:chOff x="0" y="0"/>
          <a:chExt cx="0" cy="0"/>
        </a:xfrm>
      </p:grpSpPr>
      <p:sp>
        <p:nvSpPr>
          <p:cNvPr id="1615" name="Insert Picture Here 2018 Darker.png"/>
          <p:cNvSpPr>
            <a:spLocks noGrp="1"/>
          </p:cNvSpPr>
          <p:nvPr>
            <p:ph type="pic" idx="21"/>
          </p:nvPr>
        </p:nvSpPr>
        <p:spPr>
          <a:xfrm>
            <a:off x="-1109266" y="-1"/>
            <a:ext cx="12192001" cy="6858001"/>
          </a:xfrm>
          <a:prstGeom prst="rect">
            <a:avLst/>
          </a:prstGeom>
        </p:spPr>
        <p:txBody>
          <a:bodyPr lIns="91439" tIns="45719" rIns="91439" bIns="45719">
            <a:noAutofit/>
          </a:bodyPr>
          <a:lstStyle/>
          <a:p>
            <a:endParaRPr/>
          </a:p>
        </p:txBody>
      </p:sp>
      <p:sp>
        <p:nvSpPr>
          <p:cNvPr id="161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8995651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8.xml"/><Relationship Id="rId21" Type="http://schemas.openxmlformats.org/officeDocument/2006/relationships/slideLayout" Target="../slideLayouts/slideLayout43.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84" Type="http://schemas.openxmlformats.org/officeDocument/2006/relationships/slideLayout" Target="../slideLayouts/slideLayout106.xml"/><Relationship Id="rId16" Type="http://schemas.openxmlformats.org/officeDocument/2006/relationships/slideLayout" Target="../slideLayouts/slideLayout38.xml"/><Relationship Id="rId11" Type="http://schemas.openxmlformats.org/officeDocument/2006/relationships/slideLayout" Target="../slideLayouts/slideLayout33.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74" Type="http://schemas.openxmlformats.org/officeDocument/2006/relationships/slideLayout" Target="../slideLayouts/slideLayout96.xml"/><Relationship Id="rId79" Type="http://schemas.openxmlformats.org/officeDocument/2006/relationships/slideLayout" Target="../slideLayouts/slideLayout101.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77" Type="http://schemas.openxmlformats.org/officeDocument/2006/relationships/slideLayout" Target="../slideLayouts/slideLayout99.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80" Type="http://schemas.openxmlformats.org/officeDocument/2006/relationships/slideLayout" Target="../slideLayouts/slideLayout102.xml"/><Relationship Id="rId85" Type="http://schemas.openxmlformats.org/officeDocument/2006/relationships/theme" Target="../theme/theme3.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75" Type="http://schemas.openxmlformats.org/officeDocument/2006/relationships/slideLayout" Target="../slideLayouts/slideLayout97.xml"/><Relationship Id="rId83" Type="http://schemas.openxmlformats.org/officeDocument/2006/relationships/slideLayout" Target="../slideLayouts/slideLayout105.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78" Type="http://schemas.openxmlformats.org/officeDocument/2006/relationships/slideLayout" Target="../slideLayouts/slideLayout100.xml"/><Relationship Id="rId81" Type="http://schemas.openxmlformats.org/officeDocument/2006/relationships/slideLayout" Target="../slideLayouts/slideLayout10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slideLayout" Target="../slideLayouts/slideLayout61.xml"/><Relationship Id="rId34" Type="http://schemas.openxmlformats.org/officeDocument/2006/relationships/slideLayout" Target="../slideLayouts/slideLayout56.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6" Type="http://schemas.openxmlformats.org/officeDocument/2006/relationships/slideLayout" Target="../slideLayouts/slideLayout98.xml"/><Relationship Id="rId7" Type="http://schemas.openxmlformats.org/officeDocument/2006/relationships/slideLayout" Target="../slideLayouts/slideLayout29.xml"/><Relationship Id="rId71" Type="http://schemas.openxmlformats.org/officeDocument/2006/relationships/slideLayout" Target="../slideLayouts/slideLayout93.xml"/><Relationship Id="rId2" Type="http://schemas.openxmlformats.org/officeDocument/2006/relationships/slideLayout" Target="../slideLayouts/slideLayout24.xml"/><Relationship Id="rId29" Type="http://schemas.openxmlformats.org/officeDocument/2006/relationships/slideLayout" Target="../slideLayouts/slideLayout51.xml"/><Relationship Id="rId24" Type="http://schemas.openxmlformats.org/officeDocument/2006/relationships/slideLayout" Target="../slideLayouts/slideLayout46.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66" Type="http://schemas.openxmlformats.org/officeDocument/2006/relationships/slideLayout" Target="../slideLayouts/slideLayout88.xml"/><Relationship Id="rId61" Type="http://schemas.openxmlformats.org/officeDocument/2006/relationships/slideLayout" Target="../slideLayouts/slideLayout83.xml"/><Relationship Id="rId82" Type="http://schemas.openxmlformats.org/officeDocument/2006/relationships/slideLayout" Target="../slideLayouts/slideLayout10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4.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61036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txStyles>
    <p:titleStyle>
      <a:lvl1pPr algn="l" defTabSz="913974"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494" indent="-228494" algn="l" defTabSz="91397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9" indent="-228494" algn="l" defTabSz="91397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81" indent="-228494" algn="l" defTabSz="91397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80"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66"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509"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92"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79"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67"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74" rtl="0" eaLnBrk="1" latinLnBrk="0" hangingPunct="1">
        <a:defRPr sz="1800" kern="1200">
          <a:solidFill>
            <a:schemeClr val="tx1"/>
          </a:solidFill>
          <a:latin typeface="+mn-lt"/>
          <a:ea typeface="+mn-ea"/>
          <a:cs typeface="+mn-cs"/>
        </a:defRPr>
      </a:lvl1pPr>
      <a:lvl2pPr marL="456986" algn="l" defTabSz="913974" rtl="0" eaLnBrk="1" latinLnBrk="0" hangingPunct="1">
        <a:defRPr sz="1800" kern="1200">
          <a:solidFill>
            <a:schemeClr val="tx1"/>
          </a:solidFill>
          <a:latin typeface="+mn-lt"/>
          <a:ea typeface="+mn-ea"/>
          <a:cs typeface="+mn-cs"/>
        </a:defRPr>
      </a:lvl2pPr>
      <a:lvl3pPr marL="913974" algn="l" defTabSz="913974" rtl="0" eaLnBrk="1" latinLnBrk="0" hangingPunct="1">
        <a:defRPr sz="1800" kern="1200">
          <a:solidFill>
            <a:schemeClr val="tx1"/>
          </a:solidFill>
          <a:latin typeface="+mn-lt"/>
          <a:ea typeface="+mn-ea"/>
          <a:cs typeface="+mn-cs"/>
        </a:defRPr>
      </a:lvl3pPr>
      <a:lvl4pPr marL="1370961" algn="l" defTabSz="913974" rtl="0" eaLnBrk="1" latinLnBrk="0" hangingPunct="1">
        <a:defRPr sz="1800" kern="1200">
          <a:solidFill>
            <a:schemeClr val="tx1"/>
          </a:solidFill>
          <a:latin typeface="+mn-lt"/>
          <a:ea typeface="+mn-ea"/>
          <a:cs typeface="+mn-cs"/>
        </a:defRPr>
      </a:lvl4pPr>
      <a:lvl5pPr marL="1827948" algn="l" defTabSz="913974" rtl="0" eaLnBrk="1" latinLnBrk="0" hangingPunct="1">
        <a:defRPr sz="1800" kern="1200">
          <a:solidFill>
            <a:schemeClr val="tx1"/>
          </a:solidFill>
          <a:latin typeface="+mn-lt"/>
          <a:ea typeface="+mn-ea"/>
          <a:cs typeface="+mn-cs"/>
        </a:defRPr>
      </a:lvl5pPr>
      <a:lvl6pPr marL="2284931" algn="l" defTabSz="913974" rtl="0" eaLnBrk="1" latinLnBrk="0" hangingPunct="1">
        <a:defRPr sz="1800" kern="1200">
          <a:solidFill>
            <a:schemeClr val="tx1"/>
          </a:solidFill>
          <a:latin typeface="+mn-lt"/>
          <a:ea typeface="+mn-ea"/>
          <a:cs typeface="+mn-cs"/>
        </a:defRPr>
      </a:lvl6pPr>
      <a:lvl7pPr marL="2741947" algn="l" defTabSz="913974" rtl="0" eaLnBrk="1" latinLnBrk="0" hangingPunct="1">
        <a:defRPr sz="1800" kern="1200">
          <a:solidFill>
            <a:schemeClr val="tx1"/>
          </a:solidFill>
          <a:latin typeface="+mn-lt"/>
          <a:ea typeface="+mn-ea"/>
          <a:cs typeface="+mn-cs"/>
        </a:defRPr>
      </a:lvl7pPr>
      <a:lvl8pPr marL="3198960" algn="l" defTabSz="913974" rtl="0" eaLnBrk="1" latinLnBrk="0" hangingPunct="1">
        <a:defRPr sz="1800" kern="1200">
          <a:solidFill>
            <a:schemeClr val="tx1"/>
          </a:solidFill>
          <a:latin typeface="+mn-lt"/>
          <a:ea typeface="+mn-ea"/>
          <a:cs typeface="+mn-cs"/>
        </a:defRPr>
      </a:lvl8pPr>
      <a:lvl9pPr marL="3655946" algn="l" defTabSz="91397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280">
          <p15:clr>
            <a:srgbClr val="F26B43"/>
          </p15:clr>
        </p15:guide>
        <p15:guide id="3" pos="7401">
          <p15:clr>
            <a:srgbClr val="F26B43"/>
          </p15:clr>
        </p15:guide>
        <p15:guide id="4" orient="horz" pos="27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4286069916"/>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796" r:id="rId17"/>
    <p:sldLayoutId id="214748379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70">
          <p15:clr>
            <a:srgbClr val="F26B43"/>
          </p15:clr>
        </p15:guide>
        <p15:guide id="2" pos="5346">
          <p15:clr>
            <a:srgbClr val="F26B43"/>
          </p15:clr>
        </p15:guide>
        <p15:guide id="3" pos="414">
          <p15:clr>
            <a:srgbClr val="F26B43"/>
          </p15:clr>
        </p15:guide>
        <p15:guide id="4" orient="horz" pos="2970">
          <p15:clr>
            <a:srgbClr val="F26B43"/>
          </p15:clr>
        </p15:guide>
        <p15:guide id="5" orient="horz" pos="1620">
          <p15:clr>
            <a:srgbClr val="F26B43"/>
          </p15:clr>
        </p15:guide>
        <p15:guide id="6"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428796" y="2494105"/>
            <a:ext cx="10414001" cy="2324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3" name="Body Level One…"/>
          <p:cNvSpPr txBox="1">
            <a:spLocks noGrp="1"/>
          </p:cNvSpPr>
          <p:nvPr>
            <p:ph type="body" idx="1"/>
          </p:nvPr>
        </p:nvSpPr>
        <p:spPr>
          <a:xfrm>
            <a:off x="889000" y="3536950"/>
            <a:ext cx="10414000" cy="793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0750" y="6261205"/>
            <a:ext cx="635000" cy="241092"/>
          </a:xfrm>
          <a:prstGeom prst="rect">
            <a:avLst/>
          </a:prstGeom>
          <a:ln w="12700">
            <a:miter lim="400000"/>
          </a:ln>
        </p:spPr>
        <p:txBody>
          <a:bodyPr lIns="50800" tIns="50800" rIns="50800" bIns="50800" anchor="ctr">
            <a:spAutoFit/>
          </a:bodyPr>
          <a:lstStyle>
            <a:lvl1pPr algn="r">
              <a:lnSpc>
                <a:spcPct val="90000"/>
              </a:lnSpc>
              <a:defRPr sz="1000" spc="0">
                <a:solidFill>
                  <a:srgbClr val="929292"/>
                </a:solidFill>
                <a:latin typeface="+mn-lt"/>
                <a:ea typeface="+mn-ea"/>
                <a:cs typeface="+mn-cs"/>
                <a:sym typeface="Montserrat Bold"/>
              </a:defRPr>
            </a:lvl1pPr>
          </a:lstStyle>
          <a:p>
            <a:fld id="{86CB4B4D-7CA3-9044-876B-883B54F8677D}" type="slidenum">
              <a:t>‹nº›</a:t>
            </a:fld>
            <a:endParaRPr/>
          </a:p>
        </p:txBody>
      </p:sp>
    </p:spTree>
    <p:extLst>
      <p:ext uri="{BB962C8B-B14F-4D97-AF65-F5344CB8AC3E}">
        <p14:creationId xmlns:p14="http://schemas.microsoft.com/office/powerpoint/2010/main" val="1894119133"/>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 id="2147483735" r:id="rId49"/>
    <p:sldLayoutId id="2147483736" r:id="rId50"/>
    <p:sldLayoutId id="2147483737" r:id="rId51"/>
    <p:sldLayoutId id="2147483738" r:id="rId52"/>
    <p:sldLayoutId id="2147483739" r:id="rId53"/>
    <p:sldLayoutId id="2147483740" r:id="rId54"/>
    <p:sldLayoutId id="2147483741" r:id="rId55"/>
    <p:sldLayoutId id="2147483742" r:id="rId56"/>
    <p:sldLayoutId id="2147483743" r:id="rId57"/>
    <p:sldLayoutId id="2147483744" r:id="rId58"/>
    <p:sldLayoutId id="2147483745" r:id="rId59"/>
    <p:sldLayoutId id="2147483746" r:id="rId60"/>
    <p:sldLayoutId id="2147483747" r:id="rId61"/>
    <p:sldLayoutId id="2147483748" r:id="rId62"/>
    <p:sldLayoutId id="2147483749" r:id="rId63"/>
    <p:sldLayoutId id="2147483750" r:id="rId64"/>
    <p:sldLayoutId id="2147483751" r:id="rId65"/>
    <p:sldLayoutId id="2147483752" r:id="rId66"/>
    <p:sldLayoutId id="2147483753" r:id="rId67"/>
    <p:sldLayoutId id="2147483754" r:id="rId68"/>
    <p:sldLayoutId id="2147483755" r:id="rId69"/>
    <p:sldLayoutId id="2147483756" r:id="rId70"/>
    <p:sldLayoutId id="2147483757" r:id="rId71"/>
    <p:sldLayoutId id="2147483758" r:id="rId72"/>
    <p:sldLayoutId id="2147483759" r:id="rId73"/>
    <p:sldLayoutId id="2147483760" r:id="rId74"/>
    <p:sldLayoutId id="2147483761" r:id="rId75"/>
    <p:sldLayoutId id="2147483762" r:id="rId76"/>
    <p:sldLayoutId id="2147483763" r:id="rId77"/>
    <p:sldLayoutId id="2147483764" r:id="rId78"/>
    <p:sldLayoutId id="2147483765" r:id="rId79"/>
    <p:sldLayoutId id="2147483766" r:id="rId80"/>
    <p:sldLayoutId id="2147483767" r:id="rId81"/>
    <p:sldLayoutId id="2147483797" r:id="rId82"/>
    <p:sldLayoutId id="2147483798" r:id="rId83"/>
    <p:sldLayoutId id="2147483800" r:id="rId84"/>
  </p:sldLayoutIdLst>
  <p:transition spd="med"/>
  <p:txStyles>
    <p:titleStyle>
      <a:lvl1pPr marL="0" marR="0" indent="0" algn="l" defTabSz="412709" rtl="0" latinLnBrk="0">
        <a:lnSpc>
          <a:spcPct val="9000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Montserrat Bold"/>
        </a:defRPr>
      </a:lvl1pPr>
      <a:lvl2pPr marL="0" marR="0" indent="0" algn="l" defTabSz="412709" rtl="0" latinLnBrk="0">
        <a:lnSpc>
          <a:spcPct val="9000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Montserrat Bold"/>
        </a:defRPr>
      </a:lvl2pPr>
      <a:lvl3pPr marL="0" marR="0" indent="0" algn="l" defTabSz="412709" rtl="0" latinLnBrk="0">
        <a:lnSpc>
          <a:spcPct val="9000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Montserrat Bold"/>
        </a:defRPr>
      </a:lvl3pPr>
      <a:lvl4pPr marL="0" marR="0" indent="0" algn="l" defTabSz="412709" rtl="0" latinLnBrk="0">
        <a:lnSpc>
          <a:spcPct val="9000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Montserrat Bold"/>
        </a:defRPr>
      </a:lvl4pPr>
      <a:lvl5pPr marL="0" marR="0" indent="0" algn="l" defTabSz="412709" rtl="0" latinLnBrk="0">
        <a:lnSpc>
          <a:spcPct val="9000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Montserrat Bold"/>
        </a:defRPr>
      </a:lvl5pPr>
      <a:lvl6pPr marL="0" marR="0" indent="0" algn="l" defTabSz="412709" rtl="0" latinLnBrk="0">
        <a:lnSpc>
          <a:spcPct val="9000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Montserrat Bold"/>
        </a:defRPr>
      </a:lvl6pPr>
      <a:lvl7pPr marL="0" marR="0" indent="0" algn="l" defTabSz="412709" rtl="0" latinLnBrk="0">
        <a:lnSpc>
          <a:spcPct val="9000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Montserrat Bold"/>
        </a:defRPr>
      </a:lvl7pPr>
      <a:lvl8pPr marL="0" marR="0" indent="0" algn="l" defTabSz="412709" rtl="0" latinLnBrk="0">
        <a:lnSpc>
          <a:spcPct val="9000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Montserrat Bold"/>
        </a:defRPr>
      </a:lvl8pPr>
      <a:lvl9pPr marL="0" marR="0" indent="0" algn="l" defTabSz="412709" rtl="0" latinLnBrk="0">
        <a:lnSpc>
          <a:spcPct val="9000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Montserrat Bold"/>
        </a:defRPr>
      </a:lvl9pPr>
    </p:titleStyle>
    <p:bodyStyle>
      <a:lvl1pPr marL="0" marR="0" indent="0" algn="l" defTabSz="412709" rtl="0" latinLnBrk="0">
        <a:lnSpc>
          <a:spcPct val="120000"/>
        </a:lnSpc>
        <a:spcBef>
          <a:spcPts val="0"/>
        </a:spcBef>
        <a:spcAft>
          <a:spcPts val="0"/>
        </a:spcAft>
        <a:buClrTx/>
        <a:buSzTx/>
        <a:buFontTx/>
        <a:buNone/>
        <a:tabLst/>
        <a:defRPr sz="1250" b="0" i="0" u="none" strike="noStrike" cap="all" spc="63" baseline="0">
          <a:solidFill>
            <a:srgbClr val="FFFFFF"/>
          </a:solidFill>
          <a:uFillTx/>
          <a:latin typeface="+mn-lt"/>
          <a:ea typeface="+mn-ea"/>
          <a:cs typeface="+mn-cs"/>
          <a:sym typeface="Montserrat Bold"/>
        </a:defRPr>
      </a:lvl1pPr>
      <a:lvl2pPr marL="0" marR="0" indent="0" algn="l" defTabSz="412709" rtl="0" latinLnBrk="0">
        <a:lnSpc>
          <a:spcPct val="120000"/>
        </a:lnSpc>
        <a:spcBef>
          <a:spcPts val="0"/>
        </a:spcBef>
        <a:spcAft>
          <a:spcPts val="0"/>
        </a:spcAft>
        <a:buClrTx/>
        <a:buSzTx/>
        <a:buFontTx/>
        <a:buNone/>
        <a:tabLst/>
        <a:defRPr sz="1250" b="0" i="0" u="none" strike="noStrike" cap="all" spc="63" baseline="0">
          <a:solidFill>
            <a:srgbClr val="FFFFFF"/>
          </a:solidFill>
          <a:uFillTx/>
          <a:latin typeface="+mn-lt"/>
          <a:ea typeface="+mn-ea"/>
          <a:cs typeface="+mn-cs"/>
          <a:sym typeface="Montserrat Bold"/>
        </a:defRPr>
      </a:lvl2pPr>
      <a:lvl3pPr marL="0" marR="0" indent="0" algn="l" defTabSz="412709" rtl="0" latinLnBrk="0">
        <a:lnSpc>
          <a:spcPct val="120000"/>
        </a:lnSpc>
        <a:spcBef>
          <a:spcPts val="0"/>
        </a:spcBef>
        <a:spcAft>
          <a:spcPts val="0"/>
        </a:spcAft>
        <a:buClrTx/>
        <a:buSzTx/>
        <a:buFontTx/>
        <a:buNone/>
        <a:tabLst/>
        <a:defRPr sz="1250" b="0" i="0" u="none" strike="noStrike" cap="all" spc="63" baseline="0">
          <a:solidFill>
            <a:srgbClr val="FFFFFF"/>
          </a:solidFill>
          <a:uFillTx/>
          <a:latin typeface="+mn-lt"/>
          <a:ea typeface="+mn-ea"/>
          <a:cs typeface="+mn-cs"/>
          <a:sym typeface="Montserrat Bold"/>
        </a:defRPr>
      </a:lvl3pPr>
      <a:lvl4pPr marL="0" marR="0" indent="0" algn="l" defTabSz="412709" rtl="0" latinLnBrk="0">
        <a:lnSpc>
          <a:spcPct val="120000"/>
        </a:lnSpc>
        <a:spcBef>
          <a:spcPts val="0"/>
        </a:spcBef>
        <a:spcAft>
          <a:spcPts val="0"/>
        </a:spcAft>
        <a:buClrTx/>
        <a:buSzTx/>
        <a:buFontTx/>
        <a:buNone/>
        <a:tabLst/>
        <a:defRPr sz="1250" b="0" i="0" u="none" strike="noStrike" cap="all" spc="63" baseline="0">
          <a:solidFill>
            <a:srgbClr val="FFFFFF"/>
          </a:solidFill>
          <a:uFillTx/>
          <a:latin typeface="+mn-lt"/>
          <a:ea typeface="+mn-ea"/>
          <a:cs typeface="+mn-cs"/>
          <a:sym typeface="Montserrat Bold"/>
        </a:defRPr>
      </a:lvl4pPr>
      <a:lvl5pPr marL="0" marR="0" indent="0" algn="l" defTabSz="412709" rtl="0" latinLnBrk="0">
        <a:lnSpc>
          <a:spcPct val="120000"/>
        </a:lnSpc>
        <a:spcBef>
          <a:spcPts val="0"/>
        </a:spcBef>
        <a:spcAft>
          <a:spcPts val="0"/>
        </a:spcAft>
        <a:buClrTx/>
        <a:buSzTx/>
        <a:buFontTx/>
        <a:buNone/>
        <a:tabLst/>
        <a:defRPr sz="1250" b="0" i="0" u="none" strike="noStrike" cap="all" spc="63" baseline="0">
          <a:solidFill>
            <a:srgbClr val="FFFFFF"/>
          </a:solidFill>
          <a:uFillTx/>
          <a:latin typeface="+mn-lt"/>
          <a:ea typeface="+mn-ea"/>
          <a:cs typeface="+mn-cs"/>
          <a:sym typeface="Montserrat Bold"/>
        </a:defRPr>
      </a:lvl5pPr>
      <a:lvl6pPr marL="0" marR="0" indent="177782" algn="l" defTabSz="412709" rtl="0" latinLnBrk="0">
        <a:lnSpc>
          <a:spcPct val="120000"/>
        </a:lnSpc>
        <a:spcBef>
          <a:spcPts val="0"/>
        </a:spcBef>
        <a:spcAft>
          <a:spcPts val="0"/>
        </a:spcAft>
        <a:buClrTx/>
        <a:buSzTx/>
        <a:buFontTx/>
        <a:buNone/>
        <a:tabLst/>
        <a:defRPr sz="1250" b="0" i="0" u="none" strike="noStrike" cap="all" spc="63" baseline="0">
          <a:solidFill>
            <a:srgbClr val="FFFFFF"/>
          </a:solidFill>
          <a:uFillTx/>
          <a:latin typeface="+mn-lt"/>
          <a:ea typeface="+mn-ea"/>
          <a:cs typeface="+mn-cs"/>
          <a:sym typeface="Montserrat Bold"/>
        </a:defRPr>
      </a:lvl6pPr>
      <a:lvl7pPr marL="0" marR="0" indent="355564" algn="l" defTabSz="412709" rtl="0" latinLnBrk="0">
        <a:lnSpc>
          <a:spcPct val="120000"/>
        </a:lnSpc>
        <a:spcBef>
          <a:spcPts val="0"/>
        </a:spcBef>
        <a:spcAft>
          <a:spcPts val="0"/>
        </a:spcAft>
        <a:buClrTx/>
        <a:buSzTx/>
        <a:buFontTx/>
        <a:buNone/>
        <a:tabLst/>
        <a:defRPr sz="1250" b="0" i="0" u="none" strike="noStrike" cap="all" spc="63" baseline="0">
          <a:solidFill>
            <a:srgbClr val="FFFFFF"/>
          </a:solidFill>
          <a:uFillTx/>
          <a:latin typeface="+mn-lt"/>
          <a:ea typeface="+mn-ea"/>
          <a:cs typeface="+mn-cs"/>
          <a:sym typeface="Montserrat Bold"/>
        </a:defRPr>
      </a:lvl7pPr>
      <a:lvl8pPr marL="0" marR="0" indent="533347" algn="l" defTabSz="412709" rtl="0" latinLnBrk="0">
        <a:lnSpc>
          <a:spcPct val="120000"/>
        </a:lnSpc>
        <a:spcBef>
          <a:spcPts val="0"/>
        </a:spcBef>
        <a:spcAft>
          <a:spcPts val="0"/>
        </a:spcAft>
        <a:buClrTx/>
        <a:buSzTx/>
        <a:buFontTx/>
        <a:buNone/>
        <a:tabLst/>
        <a:defRPr sz="1250" b="0" i="0" u="none" strike="noStrike" cap="all" spc="63" baseline="0">
          <a:solidFill>
            <a:srgbClr val="FFFFFF"/>
          </a:solidFill>
          <a:uFillTx/>
          <a:latin typeface="+mn-lt"/>
          <a:ea typeface="+mn-ea"/>
          <a:cs typeface="+mn-cs"/>
          <a:sym typeface="Montserrat Bold"/>
        </a:defRPr>
      </a:lvl8pPr>
      <a:lvl9pPr marL="0" marR="0" indent="711129" algn="l" defTabSz="412709" rtl="0" latinLnBrk="0">
        <a:lnSpc>
          <a:spcPct val="120000"/>
        </a:lnSpc>
        <a:spcBef>
          <a:spcPts val="0"/>
        </a:spcBef>
        <a:spcAft>
          <a:spcPts val="0"/>
        </a:spcAft>
        <a:buClrTx/>
        <a:buSzTx/>
        <a:buFontTx/>
        <a:buNone/>
        <a:tabLst/>
        <a:defRPr sz="1250" b="0" i="0" u="none" strike="noStrike" cap="all" spc="63" baseline="0">
          <a:solidFill>
            <a:srgbClr val="FFFFFF"/>
          </a:solidFill>
          <a:uFillTx/>
          <a:latin typeface="+mn-lt"/>
          <a:ea typeface="+mn-ea"/>
          <a:cs typeface="+mn-cs"/>
          <a:sym typeface="Montserrat Bold"/>
        </a:defRPr>
      </a:lvl9pPr>
    </p:bodyStyle>
    <p:otherStyle>
      <a:lvl1pPr marL="0" marR="0" indent="0" algn="r" defTabSz="412709" latinLnBrk="0">
        <a:lnSpc>
          <a:spcPct val="9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Montserrat Bold"/>
        </a:defRPr>
      </a:lvl1pPr>
      <a:lvl2pPr marL="0" marR="0" indent="114289" algn="r" defTabSz="412709" latinLnBrk="0">
        <a:lnSpc>
          <a:spcPct val="9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Montserrat Bold"/>
        </a:defRPr>
      </a:lvl2pPr>
      <a:lvl3pPr marL="0" marR="0" indent="228577" algn="r" defTabSz="412709" latinLnBrk="0">
        <a:lnSpc>
          <a:spcPct val="9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Montserrat Bold"/>
        </a:defRPr>
      </a:lvl3pPr>
      <a:lvl4pPr marL="0" marR="0" indent="342866" algn="r" defTabSz="412709" latinLnBrk="0">
        <a:lnSpc>
          <a:spcPct val="9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Montserrat Bold"/>
        </a:defRPr>
      </a:lvl4pPr>
      <a:lvl5pPr marL="0" marR="0" indent="457154" algn="r" defTabSz="412709" latinLnBrk="0">
        <a:lnSpc>
          <a:spcPct val="9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Montserrat Bold"/>
        </a:defRPr>
      </a:lvl5pPr>
      <a:lvl6pPr marL="0" marR="0" indent="571443" algn="r" defTabSz="412709" latinLnBrk="0">
        <a:lnSpc>
          <a:spcPct val="9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Montserrat Bold"/>
        </a:defRPr>
      </a:lvl6pPr>
      <a:lvl7pPr marL="0" marR="0" indent="685731" algn="r" defTabSz="412709" latinLnBrk="0">
        <a:lnSpc>
          <a:spcPct val="9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Montserrat Bold"/>
        </a:defRPr>
      </a:lvl7pPr>
      <a:lvl8pPr marL="0" marR="0" indent="800020" algn="r" defTabSz="412709" latinLnBrk="0">
        <a:lnSpc>
          <a:spcPct val="9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Montserrat Bold"/>
        </a:defRPr>
      </a:lvl8pPr>
      <a:lvl9pPr marL="0" marR="0" indent="914309" algn="r" defTabSz="412709" latinLnBrk="0">
        <a:lnSpc>
          <a:spcPct val="9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Montserrat Bold"/>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4643BA-B598-944D-848E-4819B8D14258}" type="datetimeFigureOut">
              <a:rPr lang="en-BR" smtClean="0"/>
              <a:t>03/18/2026</a:t>
            </a:fld>
            <a:endParaRPr lang="en-BR"/>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R"/>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DBF076-1CA6-514C-BD87-C4E8C4A0D703}" type="slidenum">
              <a:rPr lang="en-BR" smtClean="0"/>
              <a:t>‹nº›</a:t>
            </a:fld>
            <a:endParaRPr lang="en-BR"/>
          </a:p>
        </p:txBody>
      </p:sp>
    </p:spTree>
    <p:extLst>
      <p:ext uri="{BB962C8B-B14F-4D97-AF65-F5344CB8AC3E}">
        <p14:creationId xmlns:p14="http://schemas.microsoft.com/office/powerpoint/2010/main" val="248922954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3852"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463" indent="-228463" algn="l" defTabSz="913852" rtl="0" eaLnBrk="1" latinLnBrk="0" hangingPunct="1">
        <a:lnSpc>
          <a:spcPct val="90000"/>
        </a:lnSpc>
        <a:spcBef>
          <a:spcPts val="999"/>
        </a:spcBef>
        <a:buFont typeface="Arial" panose="020B0604020202020204" pitchFamily="34" charset="0"/>
        <a:buChar char="•"/>
        <a:defRPr sz="2799" kern="1200">
          <a:solidFill>
            <a:schemeClr val="tx1"/>
          </a:solidFill>
          <a:latin typeface="+mn-lt"/>
          <a:ea typeface="+mn-ea"/>
          <a:cs typeface="+mn-cs"/>
        </a:defRPr>
      </a:lvl1pPr>
      <a:lvl2pPr marL="685388" indent="-228463" algn="l" defTabSz="913852"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315" indent="-228463" algn="l" defTabSz="913852"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240" indent="-228463" algn="l" defTabSz="91385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166" indent="-228463" algn="l" defTabSz="91385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092" indent="-228463" algn="l" defTabSz="91385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017" indent="-228463" algn="l" defTabSz="91385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6943" indent="-228463" algn="l" defTabSz="91385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3869" indent="-228463" algn="l" defTabSz="91385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852" rtl="0" eaLnBrk="1" latinLnBrk="0" hangingPunct="1">
        <a:defRPr sz="1799" kern="1200">
          <a:solidFill>
            <a:schemeClr val="tx1"/>
          </a:solidFill>
          <a:latin typeface="+mn-lt"/>
          <a:ea typeface="+mn-ea"/>
          <a:cs typeface="+mn-cs"/>
        </a:defRPr>
      </a:lvl1pPr>
      <a:lvl2pPr marL="456926" algn="l" defTabSz="913852" rtl="0" eaLnBrk="1" latinLnBrk="0" hangingPunct="1">
        <a:defRPr sz="1799" kern="1200">
          <a:solidFill>
            <a:schemeClr val="tx1"/>
          </a:solidFill>
          <a:latin typeface="+mn-lt"/>
          <a:ea typeface="+mn-ea"/>
          <a:cs typeface="+mn-cs"/>
        </a:defRPr>
      </a:lvl2pPr>
      <a:lvl3pPr marL="913852" algn="l" defTabSz="913852" rtl="0" eaLnBrk="1" latinLnBrk="0" hangingPunct="1">
        <a:defRPr sz="1799" kern="1200">
          <a:solidFill>
            <a:schemeClr val="tx1"/>
          </a:solidFill>
          <a:latin typeface="+mn-lt"/>
          <a:ea typeface="+mn-ea"/>
          <a:cs typeface="+mn-cs"/>
        </a:defRPr>
      </a:lvl3pPr>
      <a:lvl4pPr marL="1370777" algn="l" defTabSz="913852" rtl="0" eaLnBrk="1" latinLnBrk="0" hangingPunct="1">
        <a:defRPr sz="1799" kern="1200">
          <a:solidFill>
            <a:schemeClr val="tx1"/>
          </a:solidFill>
          <a:latin typeface="+mn-lt"/>
          <a:ea typeface="+mn-ea"/>
          <a:cs typeface="+mn-cs"/>
        </a:defRPr>
      </a:lvl4pPr>
      <a:lvl5pPr marL="1827703" algn="l" defTabSz="913852" rtl="0" eaLnBrk="1" latinLnBrk="0" hangingPunct="1">
        <a:defRPr sz="1799" kern="1200">
          <a:solidFill>
            <a:schemeClr val="tx1"/>
          </a:solidFill>
          <a:latin typeface="+mn-lt"/>
          <a:ea typeface="+mn-ea"/>
          <a:cs typeface="+mn-cs"/>
        </a:defRPr>
      </a:lvl5pPr>
      <a:lvl6pPr marL="2284629" algn="l" defTabSz="913852" rtl="0" eaLnBrk="1" latinLnBrk="0" hangingPunct="1">
        <a:defRPr sz="1799" kern="1200">
          <a:solidFill>
            <a:schemeClr val="tx1"/>
          </a:solidFill>
          <a:latin typeface="+mn-lt"/>
          <a:ea typeface="+mn-ea"/>
          <a:cs typeface="+mn-cs"/>
        </a:defRPr>
      </a:lvl6pPr>
      <a:lvl7pPr marL="2741555" algn="l" defTabSz="913852" rtl="0" eaLnBrk="1" latinLnBrk="0" hangingPunct="1">
        <a:defRPr sz="1799" kern="1200">
          <a:solidFill>
            <a:schemeClr val="tx1"/>
          </a:solidFill>
          <a:latin typeface="+mn-lt"/>
          <a:ea typeface="+mn-ea"/>
          <a:cs typeface="+mn-cs"/>
        </a:defRPr>
      </a:lvl7pPr>
      <a:lvl8pPr marL="3198480" algn="l" defTabSz="913852" rtl="0" eaLnBrk="1" latinLnBrk="0" hangingPunct="1">
        <a:defRPr sz="1799" kern="1200">
          <a:solidFill>
            <a:schemeClr val="tx1"/>
          </a:solidFill>
          <a:latin typeface="+mn-lt"/>
          <a:ea typeface="+mn-ea"/>
          <a:cs typeface="+mn-cs"/>
        </a:defRPr>
      </a:lvl8pPr>
      <a:lvl9pPr marL="3655405" algn="l" defTabSz="913852"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05.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05.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05.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04.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3.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43.png"/><Relationship Id="rId4" Type="http://schemas.openxmlformats.org/officeDocument/2006/relationships/image" Target="../media/image25.png"/><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03.xml"/><Relationship Id="rId5" Type="http://schemas.openxmlformats.org/officeDocument/2006/relationships/image" Target="../media/image44.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10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07.xml"/><Relationship Id="rId5" Type="http://schemas.openxmlformats.org/officeDocument/2006/relationships/image" Target="../media/image5.png"/><Relationship Id="rId4" Type="http://schemas.openxmlformats.org/officeDocument/2006/relationships/hyperlink" Target="https://www.sicoob.com.br/web/sicoobcredialp/sicoob-credialp"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0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emf"/></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image" Target="../media/image22.svg"/><Relationship Id="rId5" Type="http://schemas.openxmlformats.org/officeDocument/2006/relationships/diagramQuickStyle" Target="../diagrams/quickStyle1.xml"/><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03.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05.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05.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05.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ço Reservado para Imagem 13" descr="Grupo de pessoas posando para foto&#10;&#10;O conteúdo gerado por IA pode estar incorreto.">
            <a:extLst>
              <a:ext uri="{FF2B5EF4-FFF2-40B4-BE49-F238E27FC236}">
                <a16:creationId xmlns:a16="http://schemas.microsoft.com/office/drawing/2014/main" id="{819F48D2-4AC1-831B-5E5F-A6B097C2BAD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263" b="7813"/>
          <a:stretch>
            <a:fillRect/>
          </a:stretch>
        </p:blipFill>
        <p:spPr>
          <a:xfrm>
            <a:off x="0" y="424543"/>
            <a:ext cx="12192000" cy="5439624"/>
          </a:xfrm>
        </p:spPr>
      </p:pic>
      <p:sp>
        <p:nvSpPr>
          <p:cNvPr id="24" name="Shapes">
            <a:extLst>
              <a:ext uri="{FF2B5EF4-FFF2-40B4-BE49-F238E27FC236}">
                <a16:creationId xmlns:a16="http://schemas.microsoft.com/office/drawing/2014/main" id="{29B137BC-43FB-475B-B558-D88981D3FD26}"/>
              </a:ext>
            </a:extLst>
          </p:cNvPr>
          <p:cNvSpPr>
            <a:spLocks/>
          </p:cNvSpPr>
          <p:nvPr/>
        </p:nvSpPr>
        <p:spPr>
          <a:xfrm>
            <a:off x="0" y="10512"/>
            <a:ext cx="12192000" cy="6847488"/>
          </a:xfrm>
          <a:prstGeom prst="rect">
            <a:avLst/>
          </a:prstGeom>
          <a:solidFill>
            <a:srgbClr val="003641">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endParaRPr lang="en-ID" dirty="0">
              <a:solidFill>
                <a:prstClr val="white"/>
              </a:solidFill>
              <a:latin typeface="Patrick Hand"/>
            </a:endParaRPr>
          </a:p>
        </p:txBody>
      </p:sp>
      <p:sp>
        <p:nvSpPr>
          <p:cNvPr id="15" name="Freeform 5">
            <a:extLst>
              <a:ext uri="{FF2B5EF4-FFF2-40B4-BE49-F238E27FC236}">
                <a16:creationId xmlns:a16="http://schemas.microsoft.com/office/drawing/2014/main" id="{E18443FD-9BD1-453F-949A-0D9EC668BFA4}"/>
              </a:ext>
            </a:extLst>
          </p:cNvPr>
          <p:cNvSpPr/>
          <p:nvPr/>
        </p:nvSpPr>
        <p:spPr>
          <a:xfrm>
            <a:off x="0" y="447"/>
            <a:ext cx="12192000" cy="1987365"/>
          </a:xfrm>
          <a:custGeom>
            <a:avLst/>
            <a:gdLst>
              <a:gd name="connsiteX0" fmla="*/ 0 w 12193588"/>
              <a:gd name="connsiteY0" fmla="*/ 0 h 1987624"/>
              <a:gd name="connsiteX1" fmla="*/ 12193588 w 12193588"/>
              <a:gd name="connsiteY1" fmla="*/ 0 h 1987624"/>
              <a:gd name="connsiteX2" fmla="*/ 12193588 w 12193588"/>
              <a:gd name="connsiteY2" fmla="*/ 1650446 h 1987624"/>
              <a:gd name="connsiteX3" fmla="*/ 12189578 w 12193588"/>
              <a:gd name="connsiteY3" fmla="*/ 1647443 h 1987624"/>
              <a:gd name="connsiteX4" fmla="*/ 12087974 w 12193588"/>
              <a:gd name="connsiteY4" fmla="*/ 1673247 h 1987624"/>
              <a:gd name="connsiteX5" fmla="*/ 11755382 w 12193588"/>
              <a:gd name="connsiteY5" fmla="*/ 1673247 h 1987624"/>
              <a:gd name="connsiteX6" fmla="*/ 11589085 w 12193588"/>
              <a:gd name="connsiteY6" fmla="*/ 1644575 h 1987624"/>
              <a:gd name="connsiteX7" fmla="*/ 11153277 w 12193588"/>
              <a:gd name="connsiteY7" fmla="*/ 1701919 h 1987624"/>
              <a:gd name="connsiteX8" fmla="*/ 10591312 w 12193588"/>
              <a:gd name="connsiteY8" fmla="*/ 1724856 h 1987624"/>
              <a:gd name="connsiteX9" fmla="*/ 10356203 w 12193588"/>
              <a:gd name="connsiteY9" fmla="*/ 1719122 h 1987624"/>
              <a:gd name="connsiteX10" fmla="*/ 10075222 w 12193588"/>
              <a:gd name="connsiteY10" fmla="*/ 1724856 h 1987624"/>
              <a:gd name="connsiteX11" fmla="*/ 9845849 w 12193588"/>
              <a:gd name="connsiteY11" fmla="*/ 1742059 h 1987624"/>
              <a:gd name="connsiteX12" fmla="*/ 9605007 w 12193588"/>
              <a:gd name="connsiteY12" fmla="*/ 1650310 h 1987624"/>
              <a:gd name="connsiteX13" fmla="*/ 9358430 w 12193588"/>
              <a:gd name="connsiteY13" fmla="*/ 1535623 h 1987624"/>
              <a:gd name="connsiteX14" fmla="*/ 9037308 w 12193588"/>
              <a:gd name="connsiteY14" fmla="*/ 1506952 h 1987624"/>
              <a:gd name="connsiteX15" fmla="*/ 8721919 w 12193588"/>
              <a:gd name="connsiteY15" fmla="*/ 1506952 h 1987624"/>
              <a:gd name="connsiteX16" fmla="*/ 8406531 w 12193588"/>
              <a:gd name="connsiteY16" fmla="*/ 1506952 h 1987624"/>
              <a:gd name="connsiteX17" fmla="*/ 8102612 w 12193588"/>
              <a:gd name="connsiteY17" fmla="*/ 1535623 h 1987624"/>
              <a:gd name="connsiteX18" fmla="*/ 7678271 w 12193588"/>
              <a:gd name="connsiteY18" fmla="*/ 1535623 h 1987624"/>
              <a:gd name="connsiteX19" fmla="*/ 7225259 w 12193588"/>
              <a:gd name="connsiteY19" fmla="*/ 1581498 h 1987624"/>
              <a:gd name="connsiteX20" fmla="*/ 6972948 w 12193588"/>
              <a:gd name="connsiteY20" fmla="*/ 1673247 h 1987624"/>
              <a:gd name="connsiteX21" fmla="*/ 6783716 w 12193588"/>
              <a:gd name="connsiteY21" fmla="*/ 1696184 h 1987624"/>
              <a:gd name="connsiteX22" fmla="*/ 6502733 w 12193588"/>
              <a:gd name="connsiteY22" fmla="*/ 1799403 h 1987624"/>
              <a:gd name="connsiteX23" fmla="*/ 5952237 w 12193588"/>
              <a:gd name="connsiteY23" fmla="*/ 1764996 h 1987624"/>
              <a:gd name="connsiteX24" fmla="*/ 5659787 w 12193588"/>
              <a:gd name="connsiteY24" fmla="*/ 1719122 h 1987624"/>
              <a:gd name="connsiteX25" fmla="*/ 5401743 w 12193588"/>
              <a:gd name="connsiteY25" fmla="*/ 1719122 h 1987624"/>
              <a:gd name="connsiteX26" fmla="*/ 5115025 w 12193588"/>
              <a:gd name="connsiteY26" fmla="*/ 1690450 h 1987624"/>
              <a:gd name="connsiteX27" fmla="*/ 4925792 w 12193588"/>
              <a:gd name="connsiteY27" fmla="*/ 1650310 h 1987624"/>
              <a:gd name="connsiteX28" fmla="*/ 4398233 w 12193588"/>
              <a:gd name="connsiteY28" fmla="*/ 1466811 h 1987624"/>
              <a:gd name="connsiteX29" fmla="*/ 4065642 w 12193588"/>
              <a:gd name="connsiteY29" fmla="*/ 1375062 h 1987624"/>
              <a:gd name="connsiteX30" fmla="*/ 3669973 w 12193588"/>
              <a:gd name="connsiteY30" fmla="*/ 1403733 h 1987624"/>
              <a:gd name="connsiteX31" fmla="*/ 3440599 w 12193588"/>
              <a:gd name="connsiteY31" fmla="*/ 1484014 h 1987624"/>
              <a:gd name="connsiteX32" fmla="*/ 3348850 w 12193588"/>
              <a:gd name="connsiteY32" fmla="*/ 1512686 h 1987624"/>
              <a:gd name="connsiteX33" fmla="*/ 3245632 w 12193588"/>
              <a:gd name="connsiteY33" fmla="*/ 1518420 h 1987624"/>
              <a:gd name="connsiteX34" fmla="*/ 2981852 w 12193588"/>
              <a:gd name="connsiteY34" fmla="*/ 1696184 h 1987624"/>
              <a:gd name="connsiteX35" fmla="*/ 2758213 w 12193588"/>
              <a:gd name="connsiteY35" fmla="*/ 1770731 h 1987624"/>
              <a:gd name="connsiteX36" fmla="*/ 2219186 w 12193588"/>
              <a:gd name="connsiteY36" fmla="*/ 1891152 h 1987624"/>
              <a:gd name="connsiteX37" fmla="*/ 2075827 w 12193588"/>
              <a:gd name="connsiteY37" fmla="*/ 1885418 h 1987624"/>
              <a:gd name="connsiteX38" fmla="*/ 2001281 w 12193588"/>
              <a:gd name="connsiteY38" fmla="*/ 1822340 h 1987624"/>
              <a:gd name="connsiteX39" fmla="*/ 1898064 w 12193588"/>
              <a:gd name="connsiteY39" fmla="*/ 1851012 h 1987624"/>
              <a:gd name="connsiteX40" fmla="*/ 1766173 w 12193588"/>
              <a:gd name="connsiteY40" fmla="*/ 1851012 h 1987624"/>
              <a:gd name="connsiteX41" fmla="*/ 1513864 w 12193588"/>
              <a:gd name="connsiteY41" fmla="*/ 1845277 h 1987624"/>
              <a:gd name="connsiteX42" fmla="*/ 1387708 w 12193588"/>
              <a:gd name="connsiteY42" fmla="*/ 1764996 h 1987624"/>
              <a:gd name="connsiteX43" fmla="*/ 1221412 w 12193588"/>
              <a:gd name="connsiteY43" fmla="*/ 1661778 h 1987624"/>
              <a:gd name="connsiteX44" fmla="*/ 1164069 w 12193588"/>
              <a:gd name="connsiteY44" fmla="*/ 1587232 h 1987624"/>
              <a:gd name="connsiteX45" fmla="*/ 1106726 w 12193588"/>
              <a:gd name="connsiteY45" fmla="*/ 1610169 h 1987624"/>
              <a:gd name="connsiteX46" fmla="*/ 1020711 w 12193588"/>
              <a:gd name="connsiteY46" fmla="*/ 1581498 h 1987624"/>
              <a:gd name="connsiteX47" fmla="*/ 963367 w 12193588"/>
              <a:gd name="connsiteY47" fmla="*/ 1541357 h 1987624"/>
              <a:gd name="connsiteX48" fmla="*/ 797072 w 12193588"/>
              <a:gd name="connsiteY48" fmla="*/ 1512686 h 1987624"/>
              <a:gd name="connsiteX49" fmla="*/ 498886 w 12193588"/>
              <a:gd name="connsiteY49" fmla="*/ 1478280 h 1987624"/>
              <a:gd name="connsiteX50" fmla="*/ 229373 w 12193588"/>
              <a:gd name="connsiteY50" fmla="*/ 1478280 h 1987624"/>
              <a:gd name="connsiteX51" fmla="*/ 60837 w 12193588"/>
              <a:gd name="connsiteY51" fmla="*/ 1525050 h 1987624"/>
              <a:gd name="connsiteX52" fmla="*/ 0 w 12193588"/>
              <a:gd name="connsiteY52" fmla="*/ 1524154 h 1987624"/>
              <a:gd name="connsiteX53" fmla="*/ 0 w 12193588"/>
              <a:gd name="connsiteY53" fmla="*/ 400225 h 1987624"/>
              <a:gd name="connsiteX54" fmla="*/ 11468 w 12193588"/>
              <a:gd name="connsiteY54" fmla="*/ 387323 h 1987624"/>
              <a:gd name="connsiteX55" fmla="*/ 5734 w 12193588"/>
              <a:gd name="connsiteY55" fmla="*/ 383023 h 1987624"/>
              <a:gd name="connsiteX56" fmla="*/ 0 w 12193588"/>
              <a:gd name="connsiteY56" fmla="*/ 383023 h 1987624"/>
              <a:gd name="connsiteX57" fmla="*/ 0 w 12193588"/>
              <a:gd name="connsiteY57" fmla="*/ 291271 h 1987624"/>
              <a:gd name="connsiteX58" fmla="*/ 5734 w 12193588"/>
              <a:gd name="connsiteY58" fmla="*/ 276937 h 1987624"/>
              <a:gd name="connsiteX59" fmla="*/ 11468 w 12193588"/>
              <a:gd name="connsiteY59" fmla="*/ 262602 h 1987624"/>
              <a:gd name="connsiteX60" fmla="*/ 0 w 12193588"/>
              <a:gd name="connsiteY60" fmla="*/ 245400 h 198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3588" h="1987624">
                <a:moveTo>
                  <a:pt x="0" y="0"/>
                </a:moveTo>
                <a:lnTo>
                  <a:pt x="12193588" y="0"/>
                </a:lnTo>
                <a:lnTo>
                  <a:pt x="12193588" y="1650446"/>
                </a:lnTo>
                <a:lnTo>
                  <a:pt x="12189578" y="1647443"/>
                </a:lnTo>
                <a:cubicBezTo>
                  <a:pt x="12146033" y="1614112"/>
                  <a:pt x="12178289" y="1638841"/>
                  <a:pt x="12087974" y="1673247"/>
                </a:cubicBezTo>
                <a:cubicBezTo>
                  <a:pt x="11927412" y="1621638"/>
                  <a:pt x="11898741" y="1736325"/>
                  <a:pt x="11755382" y="1673247"/>
                </a:cubicBezTo>
                <a:cubicBezTo>
                  <a:pt x="11589085" y="1678982"/>
                  <a:pt x="11898741" y="1621638"/>
                  <a:pt x="11589085" y="1644575"/>
                </a:cubicBezTo>
                <a:cubicBezTo>
                  <a:pt x="11279432" y="1724856"/>
                  <a:pt x="11285167" y="1443874"/>
                  <a:pt x="11153277" y="1701919"/>
                </a:cubicBezTo>
                <a:cubicBezTo>
                  <a:pt x="10763342" y="1873949"/>
                  <a:pt x="10883763" y="1770731"/>
                  <a:pt x="10591312" y="1724856"/>
                </a:cubicBezTo>
                <a:cubicBezTo>
                  <a:pt x="10522500" y="1587232"/>
                  <a:pt x="10499562" y="1690450"/>
                  <a:pt x="10356203" y="1719122"/>
                </a:cubicBezTo>
                <a:cubicBezTo>
                  <a:pt x="10218580" y="1678982"/>
                  <a:pt x="10218580" y="1673247"/>
                  <a:pt x="10075222" y="1724856"/>
                </a:cubicBezTo>
                <a:cubicBezTo>
                  <a:pt x="9989207" y="1673247"/>
                  <a:pt x="9891723" y="1793668"/>
                  <a:pt x="9845849" y="1742059"/>
                </a:cubicBezTo>
                <a:cubicBezTo>
                  <a:pt x="9736896" y="1753528"/>
                  <a:pt x="9673819" y="1690450"/>
                  <a:pt x="9605007" y="1650310"/>
                </a:cubicBezTo>
                <a:cubicBezTo>
                  <a:pt x="9518992" y="1392265"/>
                  <a:pt x="9455914" y="1558561"/>
                  <a:pt x="9358430" y="1535623"/>
                </a:cubicBezTo>
                <a:cubicBezTo>
                  <a:pt x="9255212" y="1506952"/>
                  <a:pt x="9146260" y="1506952"/>
                  <a:pt x="9037308" y="1506952"/>
                </a:cubicBezTo>
                <a:cubicBezTo>
                  <a:pt x="8934091" y="1449608"/>
                  <a:pt x="8825137" y="1529889"/>
                  <a:pt x="8721919" y="1506952"/>
                </a:cubicBezTo>
                <a:cubicBezTo>
                  <a:pt x="8618702" y="1518420"/>
                  <a:pt x="8509749" y="1506952"/>
                  <a:pt x="8406531" y="1506952"/>
                </a:cubicBezTo>
                <a:cubicBezTo>
                  <a:pt x="8303314" y="1512686"/>
                  <a:pt x="8205829" y="1627373"/>
                  <a:pt x="8102612" y="1535623"/>
                </a:cubicBezTo>
                <a:cubicBezTo>
                  <a:pt x="7959254" y="1432405"/>
                  <a:pt x="7821630" y="1512686"/>
                  <a:pt x="7678271" y="1535623"/>
                </a:cubicBezTo>
                <a:cubicBezTo>
                  <a:pt x="7517710" y="1438140"/>
                  <a:pt x="7380086" y="1409468"/>
                  <a:pt x="7225259" y="1581498"/>
                </a:cubicBezTo>
                <a:cubicBezTo>
                  <a:pt x="7139244" y="1598701"/>
                  <a:pt x="7058963" y="1650310"/>
                  <a:pt x="6972948" y="1673247"/>
                </a:cubicBezTo>
                <a:cubicBezTo>
                  <a:pt x="6909871" y="1701919"/>
                  <a:pt x="6852527" y="1707653"/>
                  <a:pt x="6783716" y="1696184"/>
                </a:cubicBezTo>
                <a:cubicBezTo>
                  <a:pt x="6686232" y="1627373"/>
                  <a:pt x="6605951" y="1914089"/>
                  <a:pt x="6502733" y="1799403"/>
                </a:cubicBezTo>
                <a:cubicBezTo>
                  <a:pt x="6319234" y="1839543"/>
                  <a:pt x="6130001" y="1982901"/>
                  <a:pt x="5952237" y="1764996"/>
                </a:cubicBezTo>
                <a:cubicBezTo>
                  <a:pt x="5854754" y="1684716"/>
                  <a:pt x="5757269" y="1845277"/>
                  <a:pt x="5659787" y="1719122"/>
                </a:cubicBezTo>
                <a:cubicBezTo>
                  <a:pt x="5573772" y="1678982"/>
                  <a:pt x="5487757" y="1851012"/>
                  <a:pt x="5401743" y="1719122"/>
                </a:cubicBezTo>
                <a:cubicBezTo>
                  <a:pt x="5304258" y="1942761"/>
                  <a:pt x="5212507" y="1581498"/>
                  <a:pt x="5115025" y="1690450"/>
                </a:cubicBezTo>
                <a:cubicBezTo>
                  <a:pt x="5040478" y="1656044"/>
                  <a:pt x="4988870" y="1638841"/>
                  <a:pt x="4925792" y="1650310"/>
                </a:cubicBezTo>
                <a:cubicBezTo>
                  <a:pt x="4759496" y="1604435"/>
                  <a:pt x="4575998" y="1570029"/>
                  <a:pt x="4398233" y="1466811"/>
                </a:cubicBezTo>
                <a:cubicBezTo>
                  <a:pt x="4289281" y="1552826"/>
                  <a:pt x="4191797" y="1380796"/>
                  <a:pt x="4065642" y="1375062"/>
                </a:cubicBezTo>
                <a:cubicBezTo>
                  <a:pt x="3945221" y="1363593"/>
                  <a:pt x="3784659" y="1277578"/>
                  <a:pt x="3669973" y="1403733"/>
                </a:cubicBezTo>
                <a:cubicBezTo>
                  <a:pt x="3589692" y="1558561"/>
                  <a:pt x="3526614" y="1661778"/>
                  <a:pt x="3440599" y="1484014"/>
                </a:cubicBezTo>
                <a:cubicBezTo>
                  <a:pt x="3400459" y="1489748"/>
                  <a:pt x="3388990" y="1501217"/>
                  <a:pt x="3348850" y="1512686"/>
                </a:cubicBezTo>
                <a:cubicBezTo>
                  <a:pt x="3314444" y="1581498"/>
                  <a:pt x="3280038" y="1380796"/>
                  <a:pt x="3245632" y="1518420"/>
                </a:cubicBezTo>
                <a:cubicBezTo>
                  <a:pt x="3142414" y="1449608"/>
                  <a:pt x="3067867" y="1598701"/>
                  <a:pt x="2981852" y="1696184"/>
                </a:cubicBezTo>
                <a:cubicBezTo>
                  <a:pt x="2907306" y="1678982"/>
                  <a:pt x="2844228" y="1810871"/>
                  <a:pt x="2758213" y="1770731"/>
                </a:cubicBezTo>
                <a:cubicBezTo>
                  <a:pt x="2563246" y="1753528"/>
                  <a:pt x="2408419" y="1873949"/>
                  <a:pt x="2219186" y="1891152"/>
                </a:cubicBezTo>
                <a:cubicBezTo>
                  <a:pt x="2196249" y="2080385"/>
                  <a:pt x="2161843" y="1942761"/>
                  <a:pt x="2075827" y="1885418"/>
                </a:cubicBezTo>
                <a:cubicBezTo>
                  <a:pt x="2093030" y="1770731"/>
                  <a:pt x="2007015" y="1810871"/>
                  <a:pt x="2001281" y="1822340"/>
                </a:cubicBezTo>
                <a:cubicBezTo>
                  <a:pt x="1995547" y="1764996"/>
                  <a:pt x="1926736" y="1833809"/>
                  <a:pt x="1898064" y="1851012"/>
                </a:cubicBezTo>
                <a:cubicBezTo>
                  <a:pt x="1829252" y="1810871"/>
                  <a:pt x="1886595" y="1948495"/>
                  <a:pt x="1766173" y="1851012"/>
                </a:cubicBezTo>
                <a:cubicBezTo>
                  <a:pt x="1748970" y="1770731"/>
                  <a:pt x="1645753" y="1770731"/>
                  <a:pt x="1513864" y="1845277"/>
                </a:cubicBezTo>
                <a:cubicBezTo>
                  <a:pt x="1462255" y="1845277"/>
                  <a:pt x="1473723" y="1747794"/>
                  <a:pt x="1387708" y="1764996"/>
                </a:cubicBezTo>
                <a:cubicBezTo>
                  <a:pt x="1330365" y="1742059"/>
                  <a:pt x="1370505" y="1822340"/>
                  <a:pt x="1221412" y="1661778"/>
                </a:cubicBezTo>
                <a:cubicBezTo>
                  <a:pt x="1181272" y="1627373"/>
                  <a:pt x="1169804" y="1604435"/>
                  <a:pt x="1164069" y="1587232"/>
                </a:cubicBezTo>
                <a:cubicBezTo>
                  <a:pt x="1152600" y="1592966"/>
                  <a:pt x="1135398" y="1604435"/>
                  <a:pt x="1106726" y="1610169"/>
                </a:cubicBezTo>
                <a:cubicBezTo>
                  <a:pt x="1106726" y="1604435"/>
                  <a:pt x="940430" y="1535623"/>
                  <a:pt x="1020711" y="1581498"/>
                </a:cubicBezTo>
                <a:cubicBezTo>
                  <a:pt x="946165" y="1587232"/>
                  <a:pt x="1072320" y="1484014"/>
                  <a:pt x="963367" y="1541357"/>
                </a:cubicBezTo>
                <a:cubicBezTo>
                  <a:pt x="820009" y="1426671"/>
                  <a:pt x="877352" y="1529889"/>
                  <a:pt x="797072" y="1512686"/>
                </a:cubicBezTo>
                <a:cubicBezTo>
                  <a:pt x="802806" y="1300517"/>
                  <a:pt x="676651" y="1443874"/>
                  <a:pt x="498886" y="1478280"/>
                </a:cubicBezTo>
                <a:cubicBezTo>
                  <a:pt x="453012" y="1495483"/>
                  <a:pt x="395668" y="1352124"/>
                  <a:pt x="229373" y="1478280"/>
                </a:cubicBezTo>
                <a:cubicBezTo>
                  <a:pt x="182064" y="1508385"/>
                  <a:pt x="121854" y="1522363"/>
                  <a:pt x="60837" y="1525050"/>
                </a:cubicBezTo>
                <a:lnTo>
                  <a:pt x="0" y="1524154"/>
                </a:lnTo>
                <a:lnTo>
                  <a:pt x="0" y="400225"/>
                </a:lnTo>
                <a:lnTo>
                  <a:pt x="11468" y="387323"/>
                </a:lnTo>
                <a:cubicBezTo>
                  <a:pt x="12901" y="384456"/>
                  <a:pt x="11468" y="383023"/>
                  <a:pt x="5734" y="383023"/>
                </a:cubicBezTo>
                <a:lnTo>
                  <a:pt x="0" y="383023"/>
                </a:lnTo>
                <a:lnTo>
                  <a:pt x="0" y="291271"/>
                </a:lnTo>
                <a:lnTo>
                  <a:pt x="5734" y="276937"/>
                </a:lnTo>
                <a:cubicBezTo>
                  <a:pt x="7167" y="272637"/>
                  <a:pt x="8601" y="268336"/>
                  <a:pt x="11468" y="262602"/>
                </a:cubicBezTo>
                <a:lnTo>
                  <a:pt x="0" y="245400"/>
                </a:lnTo>
                <a:close/>
              </a:path>
            </a:pathLst>
          </a:custGeom>
          <a:solidFill>
            <a:srgbClr val="00A091"/>
          </a:solidFill>
          <a:ln w="55897" cap="flat">
            <a:noFill/>
            <a:prstDash val="solid"/>
            <a:miter/>
          </a:ln>
          <a:effectLst>
            <a:outerShdw blurRad="203200" dist="152400" dir="5400000" algn="t" rotWithShape="0">
              <a:prstClr val="black">
                <a:alpha val="28000"/>
              </a:prstClr>
            </a:outerShdw>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457154"/>
            <a:endParaRPr lang="en-ID" dirty="0">
              <a:solidFill>
                <a:prstClr val="black"/>
              </a:solidFill>
              <a:latin typeface="Patrick Hand"/>
            </a:endParaRPr>
          </a:p>
        </p:txBody>
      </p:sp>
      <p:sp>
        <p:nvSpPr>
          <p:cNvPr id="21" name="Graphic 17">
            <a:extLst>
              <a:ext uri="{FF2B5EF4-FFF2-40B4-BE49-F238E27FC236}">
                <a16:creationId xmlns:a16="http://schemas.microsoft.com/office/drawing/2014/main" id="{93D2A72F-B140-4342-B040-730B160CE589}"/>
              </a:ext>
            </a:extLst>
          </p:cNvPr>
          <p:cNvSpPr/>
          <p:nvPr/>
        </p:nvSpPr>
        <p:spPr>
          <a:xfrm>
            <a:off x="0" y="4422833"/>
            <a:ext cx="12192000" cy="2434722"/>
          </a:xfrm>
          <a:custGeom>
            <a:avLst/>
            <a:gdLst>
              <a:gd name="connsiteX0" fmla="*/ 9708702 w 12193588"/>
              <a:gd name="connsiteY0" fmla="*/ 1257 h 2435039"/>
              <a:gd name="connsiteX1" fmla="*/ 9771885 w 12193588"/>
              <a:gd name="connsiteY1" fmla="*/ 75429 h 2435039"/>
              <a:gd name="connsiteX2" fmla="*/ 10004413 w 12193588"/>
              <a:gd name="connsiteY2" fmla="*/ 75429 h 2435039"/>
              <a:gd name="connsiteX3" fmla="*/ 10395743 w 12193588"/>
              <a:gd name="connsiteY3" fmla="*/ 41400 h 2435039"/>
              <a:gd name="connsiteX4" fmla="*/ 10781401 w 12193588"/>
              <a:gd name="connsiteY4" fmla="*/ 103786 h 2435039"/>
              <a:gd name="connsiteX5" fmla="*/ 11138701 w 12193588"/>
              <a:gd name="connsiteY5" fmla="*/ 171843 h 2435039"/>
              <a:gd name="connsiteX6" fmla="*/ 11547045 w 12193588"/>
              <a:gd name="connsiteY6" fmla="*/ 143486 h 2435039"/>
              <a:gd name="connsiteX7" fmla="*/ 11632116 w 12193588"/>
              <a:gd name="connsiteY7" fmla="*/ 296615 h 2435039"/>
              <a:gd name="connsiteX8" fmla="*/ 11972402 w 12193588"/>
              <a:gd name="connsiteY8" fmla="*/ 302286 h 2435039"/>
              <a:gd name="connsiteX9" fmla="*/ 12159559 w 12193588"/>
              <a:gd name="connsiteY9" fmla="*/ 273929 h 2435039"/>
              <a:gd name="connsiteX10" fmla="*/ 12162749 w 12193588"/>
              <a:gd name="connsiteY10" fmla="*/ 385585 h 2435039"/>
              <a:gd name="connsiteX11" fmla="*/ 12193588 w 12193588"/>
              <a:gd name="connsiteY11" fmla="*/ 389874 h 2435039"/>
              <a:gd name="connsiteX12" fmla="*/ 12193588 w 12193588"/>
              <a:gd name="connsiteY12" fmla="*/ 2435039 h 2435039"/>
              <a:gd name="connsiteX13" fmla="*/ 0 w 12193588"/>
              <a:gd name="connsiteY13" fmla="*/ 2435039 h 2435039"/>
              <a:gd name="connsiteX14" fmla="*/ 0 w 12193588"/>
              <a:gd name="connsiteY14" fmla="*/ 2139832 h 2435039"/>
              <a:gd name="connsiteX15" fmla="*/ 0 w 12193588"/>
              <a:gd name="connsiteY15" fmla="*/ 2043418 h 2435039"/>
              <a:gd name="connsiteX16" fmla="*/ 0 w 12193588"/>
              <a:gd name="connsiteY16" fmla="*/ 1674774 h 2435039"/>
              <a:gd name="connsiteX17" fmla="*/ 0 w 12193588"/>
              <a:gd name="connsiteY17" fmla="*/ 302286 h 2435039"/>
              <a:gd name="connsiteX18" fmla="*/ 45371 w 12193588"/>
              <a:gd name="connsiteY18" fmla="*/ 302286 h 2435039"/>
              <a:gd name="connsiteX19" fmla="*/ 226857 w 12193588"/>
              <a:gd name="connsiteY19" fmla="*/ 302286 h 2435039"/>
              <a:gd name="connsiteX20" fmla="*/ 340286 w 12193588"/>
              <a:gd name="connsiteY20" fmla="*/ 302286 h 2435039"/>
              <a:gd name="connsiteX21" fmla="*/ 362972 w 12193588"/>
              <a:gd name="connsiteY21" fmla="*/ 262586 h 2435039"/>
              <a:gd name="connsiteX22" fmla="*/ 362972 w 12193588"/>
              <a:gd name="connsiteY22" fmla="*/ 268258 h 2435039"/>
              <a:gd name="connsiteX23" fmla="*/ 595501 w 12193588"/>
              <a:gd name="connsiteY23" fmla="*/ 239900 h 2435039"/>
              <a:gd name="connsiteX24" fmla="*/ 918773 w 12193588"/>
              <a:gd name="connsiteY24" fmla="*/ 239900 h 2435039"/>
              <a:gd name="connsiteX25" fmla="*/ 1094587 w 12193588"/>
              <a:gd name="connsiteY25" fmla="*/ 336315 h 2435039"/>
              <a:gd name="connsiteX26" fmla="*/ 1247716 w 12193588"/>
              <a:gd name="connsiteY26" fmla="*/ 341986 h 2435039"/>
              <a:gd name="connsiteX27" fmla="*/ 1457559 w 12193588"/>
              <a:gd name="connsiteY27" fmla="*/ 347658 h 2435039"/>
              <a:gd name="connsiteX28" fmla="*/ 1673074 w 12193588"/>
              <a:gd name="connsiteY28" fmla="*/ 387358 h 2435039"/>
              <a:gd name="connsiteX29" fmla="*/ 1775160 w 12193588"/>
              <a:gd name="connsiteY29" fmla="*/ 608544 h 2435039"/>
              <a:gd name="connsiteX30" fmla="*/ 1916945 w 12193588"/>
              <a:gd name="connsiteY30" fmla="*/ 721973 h 2435039"/>
              <a:gd name="connsiteX31" fmla="*/ 2228875 w 12193588"/>
              <a:gd name="connsiteY31" fmla="*/ 858087 h 2435039"/>
              <a:gd name="connsiteX32" fmla="*/ 2370660 w 12193588"/>
              <a:gd name="connsiteY32" fmla="*/ 926144 h 2435039"/>
              <a:gd name="connsiteX33" fmla="*/ 2620204 w 12193588"/>
              <a:gd name="connsiteY33" fmla="*/ 931816 h 2435039"/>
              <a:gd name="connsiteX34" fmla="*/ 2875418 w 12193588"/>
              <a:gd name="connsiteY34" fmla="*/ 926144 h 2435039"/>
              <a:gd name="connsiteX35" fmla="*/ 3215705 w 12193588"/>
              <a:gd name="connsiteY35" fmla="*/ 926144 h 2435039"/>
              <a:gd name="connsiteX36" fmla="*/ 3533305 w 12193588"/>
              <a:gd name="connsiteY36" fmla="*/ 943159 h 2435039"/>
              <a:gd name="connsiteX37" fmla="*/ 3788520 w 12193588"/>
              <a:gd name="connsiteY37" fmla="*/ 920473 h 2435039"/>
              <a:gd name="connsiteX38" fmla="*/ 4049406 w 12193588"/>
              <a:gd name="connsiteY38" fmla="*/ 926144 h 2435039"/>
              <a:gd name="connsiteX39" fmla="*/ 4185520 w 12193588"/>
              <a:gd name="connsiteY39" fmla="*/ 926144 h 2435039"/>
              <a:gd name="connsiteX40" fmla="*/ 4298949 w 12193588"/>
              <a:gd name="connsiteY40" fmla="*/ 863759 h 2435039"/>
              <a:gd name="connsiteX41" fmla="*/ 4514463 w 12193588"/>
              <a:gd name="connsiteY41" fmla="*/ 852416 h 2435039"/>
              <a:gd name="connsiteX42" fmla="*/ 4588192 w 12193588"/>
              <a:gd name="connsiteY42" fmla="*/ 807044 h 2435039"/>
              <a:gd name="connsiteX43" fmla="*/ 4798036 w 12193588"/>
              <a:gd name="connsiteY43" fmla="*/ 767344 h 2435039"/>
              <a:gd name="connsiteX44" fmla="*/ 5070264 w 12193588"/>
              <a:gd name="connsiteY44" fmla="*/ 648244 h 2435039"/>
              <a:gd name="connsiteX45" fmla="*/ 5155337 w 12193588"/>
              <a:gd name="connsiteY45" fmla="*/ 608544 h 2435039"/>
              <a:gd name="connsiteX46" fmla="*/ 5331150 w 12193588"/>
              <a:gd name="connsiteY46" fmla="*/ 506458 h 2435039"/>
              <a:gd name="connsiteX47" fmla="*/ 5461594 w 12193588"/>
              <a:gd name="connsiteY47" fmla="*/ 438401 h 2435039"/>
              <a:gd name="connsiteX48" fmla="*/ 5756508 w 12193588"/>
              <a:gd name="connsiteY48" fmla="*/ 483772 h 2435039"/>
              <a:gd name="connsiteX49" fmla="*/ 5852922 w 12193588"/>
              <a:gd name="connsiteY49" fmla="*/ 546158 h 2435039"/>
              <a:gd name="connsiteX50" fmla="*/ 6096794 w 12193588"/>
              <a:gd name="connsiteY50" fmla="*/ 563172 h 2435039"/>
              <a:gd name="connsiteX51" fmla="*/ 6210223 w 12193588"/>
              <a:gd name="connsiteY51" fmla="*/ 580187 h 2435039"/>
              <a:gd name="connsiteX52" fmla="*/ 6283952 w 12193588"/>
              <a:gd name="connsiteY52" fmla="*/ 580187 h 2435039"/>
              <a:gd name="connsiteX53" fmla="*/ 6533495 w 12193588"/>
              <a:gd name="connsiteY53" fmla="*/ 614215 h 2435039"/>
              <a:gd name="connsiteX54" fmla="*/ 6703638 w 12193588"/>
              <a:gd name="connsiteY54" fmla="*/ 767344 h 2435039"/>
              <a:gd name="connsiteX55" fmla="*/ 6958852 w 12193588"/>
              <a:gd name="connsiteY55" fmla="*/ 829730 h 2435039"/>
              <a:gd name="connsiteX56" fmla="*/ 7231082 w 12193588"/>
              <a:gd name="connsiteY56" fmla="*/ 818387 h 2435039"/>
              <a:gd name="connsiteX57" fmla="*/ 7594053 w 12193588"/>
              <a:gd name="connsiteY57" fmla="*/ 818387 h 2435039"/>
              <a:gd name="connsiteX58" fmla="*/ 7781211 w 12193588"/>
              <a:gd name="connsiteY58" fmla="*/ 767344 h 2435039"/>
              <a:gd name="connsiteX59" fmla="*/ 7826582 w 12193588"/>
              <a:gd name="connsiteY59" fmla="*/ 676601 h 2435039"/>
              <a:gd name="connsiteX60" fmla="*/ 8087469 w 12193588"/>
              <a:gd name="connsiteY60" fmla="*/ 597201 h 2435039"/>
              <a:gd name="connsiteX61" fmla="*/ 8217911 w 12193588"/>
              <a:gd name="connsiteY61" fmla="*/ 495115 h 2435039"/>
              <a:gd name="connsiteX62" fmla="*/ 8563869 w 12193588"/>
              <a:gd name="connsiteY62" fmla="*/ 341986 h 2435039"/>
              <a:gd name="connsiteX63" fmla="*/ 8790726 w 12193588"/>
              <a:gd name="connsiteY63" fmla="*/ 285272 h 2435039"/>
              <a:gd name="connsiteX64" fmla="*/ 9006241 w 12193588"/>
              <a:gd name="connsiteY64" fmla="*/ 177515 h 2435039"/>
              <a:gd name="connsiteX65" fmla="*/ 9250113 w 12193588"/>
              <a:gd name="connsiteY65" fmla="*/ 92443 h 2435039"/>
              <a:gd name="connsiteX66" fmla="*/ 9505328 w 12193588"/>
              <a:gd name="connsiteY66" fmla="*/ 75429 h 2435039"/>
              <a:gd name="connsiteX67" fmla="*/ 9708702 w 12193588"/>
              <a:gd name="connsiteY67" fmla="*/ 1257 h 243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193588" h="2435039">
                <a:moveTo>
                  <a:pt x="9708702" y="1257"/>
                </a:moveTo>
                <a:cubicBezTo>
                  <a:pt x="9729704" y="6309"/>
                  <a:pt x="9750617" y="27222"/>
                  <a:pt x="9771885" y="75429"/>
                </a:cubicBezTo>
                <a:cubicBezTo>
                  <a:pt x="9817257" y="200200"/>
                  <a:pt x="9942028" y="103786"/>
                  <a:pt x="10004413" y="75429"/>
                </a:cubicBezTo>
                <a:cubicBezTo>
                  <a:pt x="10531857" y="86772"/>
                  <a:pt x="10117842" y="1700"/>
                  <a:pt x="10395743" y="41400"/>
                </a:cubicBezTo>
                <a:cubicBezTo>
                  <a:pt x="10316342" y="64086"/>
                  <a:pt x="10696329" y="24386"/>
                  <a:pt x="10781401" y="103786"/>
                </a:cubicBezTo>
                <a:cubicBezTo>
                  <a:pt x="10815429" y="69757"/>
                  <a:pt x="11042286" y="115129"/>
                  <a:pt x="11138701" y="171843"/>
                </a:cubicBezTo>
                <a:cubicBezTo>
                  <a:pt x="11609430" y="86772"/>
                  <a:pt x="11637787" y="92443"/>
                  <a:pt x="11547045" y="143486"/>
                </a:cubicBezTo>
                <a:cubicBezTo>
                  <a:pt x="11603759" y="183186"/>
                  <a:pt x="11649130" y="256915"/>
                  <a:pt x="11632116" y="296615"/>
                </a:cubicBezTo>
                <a:cubicBezTo>
                  <a:pt x="11705844" y="268258"/>
                  <a:pt x="11961059" y="330643"/>
                  <a:pt x="11972402" y="302286"/>
                </a:cubicBezTo>
                <a:cubicBezTo>
                  <a:pt x="11609430" y="290943"/>
                  <a:pt x="12142545" y="194529"/>
                  <a:pt x="12159559" y="273929"/>
                </a:cubicBezTo>
                <a:cubicBezTo>
                  <a:pt x="12100009" y="333479"/>
                  <a:pt x="12117024" y="370698"/>
                  <a:pt x="12162749" y="385585"/>
                </a:cubicBezTo>
                <a:lnTo>
                  <a:pt x="12193588" y="389874"/>
                </a:lnTo>
                <a:lnTo>
                  <a:pt x="12193588" y="2435039"/>
                </a:lnTo>
                <a:lnTo>
                  <a:pt x="0" y="2435039"/>
                </a:lnTo>
                <a:lnTo>
                  <a:pt x="0" y="2139832"/>
                </a:lnTo>
                <a:cubicBezTo>
                  <a:pt x="11343" y="2111475"/>
                  <a:pt x="11343" y="2083118"/>
                  <a:pt x="0" y="2043418"/>
                </a:cubicBezTo>
                <a:lnTo>
                  <a:pt x="0" y="1674774"/>
                </a:lnTo>
                <a:lnTo>
                  <a:pt x="0" y="302286"/>
                </a:lnTo>
                <a:cubicBezTo>
                  <a:pt x="28357" y="307958"/>
                  <a:pt x="28357" y="302286"/>
                  <a:pt x="45371" y="302286"/>
                </a:cubicBezTo>
                <a:cubicBezTo>
                  <a:pt x="79400" y="341986"/>
                  <a:pt x="164472" y="296615"/>
                  <a:pt x="226857" y="302286"/>
                </a:cubicBezTo>
                <a:cubicBezTo>
                  <a:pt x="215515" y="353329"/>
                  <a:pt x="283572" y="330643"/>
                  <a:pt x="340286" y="302286"/>
                </a:cubicBezTo>
                <a:cubicBezTo>
                  <a:pt x="351629" y="285272"/>
                  <a:pt x="357301" y="273929"/>
                  <a:pt x="362972" y="262586"/>
                </a:cubicBezTo>
                <a:cubicBezTo>
                  <a:pt x="362972" y="262586"/>
                  <a:pt x="362972" y="268258"/>
                  <a:pt x="362972" y="268258"/>
                </a:cubicBezTo>
                <a:cubicBezTo>
                  <a:pt x="436701" y="387358"/>
                  <a:pt x="408343" y="245572"/>
                  <a:pt x="595501" y="239900"/>
                </a:cubicBezTo>
                <a:cubicBezTo>
                  <a:pt x="691915" y="217215"/>
                  <a:pt x="782658" y="336315"/>
                  <a:pt x="918773" y="239900"/>
                </a:cubicBezTo>
                <a:cubicBezTo>
                  <a:pt x="975487" y="166172"/>
                  <a:pt x="958473" y="205872"/>
                  <a:pt x="1094587" y="336315"/>
                </a:cubicBezTo>
                <a:cubicBezTo>
                  <a:pt x="1122944" y="636901"/>
                  <a:pt x="1100259" y="268258"/>
                  <a:pt x="1247716" y="341986"/>
                </a:cubicBezTo>
                <a:cubicBezTo>
                  <a:pt x="1293087" y="330643"/>
                  <a:pt x="1344131" y="319301"/>
                  <a:pt x="1457559" y="347658"/>
                </a:cubicBezTo>
                <a:cubicBezTo>
                  <a:pt x="1531288" y="500787"/>
                  <a:pt x="1576659" y="466758"/>
                  <a:pt x="1673074" y="387358"/>
                </a:cubicBezTo>
                <a:cubicBezTo>
                  <a:pt x="1746802" y="370343"/>
                  <a:pt x="1775160" y="574515"/>
                  <a:pt x="1775160" y="608544"/>
                </a:cubicBezTo>
                <a:cubicBezTo>
                  <a:pt x="1831874" y="659587"/>
                  <a:pt x="1826203" y="761673"/>
                  <a:pt x="1916945" y="721973"/>
                </a:cubicBezTo>
                <a:cubicBezTo>
                  <a:pt x="2036046" y="773016"/>
                  <a:pt x="2109774" y="829730"/>
                  <a:pt x="2228875" y="858087"/>
                </a:cubicBezTo>
                <a:cubicBezTo>
                  <a:pt x="2302603" y="931816"/>
                  <a:pt x="2302603" y="954502"/>
                  <a:pt x="2370660" y="926144"/>
                </a:cubicBezTo>
                <a:cubicBezTo>
                  <a:pt x="2450061" y="960173"/>
                  <a:pt x="2535132" y="994202"/>
                  <a:pt x="2620204" y="931816"/>
                </a:cubicBezTo>
                <a:cubicBezTo>
                  <a:pt x="2705275" y="704958"/>
                  <a:pt x="2790347" y="835401"/>
                  <a:pt x="2875418" y="926144"/>
                </a:cubicBezTo>
                <a:cubicBezTo>
                  <a:pt x="3005861" y="1011216"/>
                  <a:pt x="3096604" y="943159"/>
                  <a:pt x="3215705" y="926144"/>
                </a:cubicBezTo>
                <a:cubicBezTo>
                  <a:pt x="3317790" y="960173"/>
                  <a:pt x="3431219" y="1056587"/>
                  <a:pt x="3533305" y="943159"/>
                </a:cubicBezTo>
                <a:cubicBezTo>
                  <a:pt x="3612705" y="982859"/>
                  <a:pt x="3703448" y="914801"/>
                  <a:pt x="3788520" y="920473"/>
                </a:cubicBezTo>
                <a:cubicBezTo>
                  <a:pt x="3879263" y="1124645"/>
                  <a:pt x="3964334" y="897787"/>
                  <a:pt x="4049406" y="926144"/>
                </a:cubicBezTo>
                <a:cubicBezTo>
                  <a:pt x="4089106" y="795701"/>
                  <a:pt x="4145820" y="863759"/>
                  <a:pt x="4185520" y="926144"/>
                </a:cubicBezTo>
                <a:cubicBezTo>
                  <a:pt x="4236563" y="909130"/>
                  <a:pt x="4247906" y="852416"/>
                  <a:pt x="4298949" y="863759"/>
                </a:cubicBezTo>
                <a:cubicBezTo>
                  <a:pt x="4367006" y="869430"/>
                  <a:pt x="4446406" y="818387"/>
                  <a:pt x="4514463" y="852416"/>
                </a:cubicBezTo>
                <a:cubicBezTo>
                  <a:pt x="4542821" y="824058"/>
                  <a:pt x="4559835" y="920473"/>
                  <a:pt x="4588192" y="807044"/>
                </a:cubicBezTo>
                <a:cubicBezTo>
                  <a:pt x="4650578" y="807044"/>
                  <a:pt x="4735650" y="784358"/>
                  <a:pt x="4798036" y="767344"/>
                </a:cubicBezTo>
                <a:cubicBezTo>
                  <a:pt x="4911464" y="625558"/>
                  <a:pt x="4979522" y="489444"/>
                  <a:pt x="5070264" y="648244"/>
                </a:cubicBezTo>
                <a:cubicBezTo>
                  <a:pt x="5104293" y="727644"/>
                  <a:pt x="5109964" y="608544"/>
                  <a:pt x="5155337" y="608544"/>
                </a:cubicBezTo>
                <a:cubicBezTo>
                  <a:pt x="5217722" y="659587"/>
                  <a:pt x="5285779" y="807044"/>
                  <a:pt x="5331150" y="506458"/>
                </a:cubicBezTo>
                <a:cubicBezTo>
                  <a:pt x="5382194" y="410044"/>
                  <a:pt x="5382194" y="421386"/>
                  <a:pt x="5461594" y="438401"/>
                </a:cubicBezTo>
                <a:cubicBezTo>
                  <a:pt x="5546665" y="353329"/>
                  <a:pt x="5677108" y="489444"/>
                  <a:pt x="5756508" y="483772"/>
                </a:cubicBezTo>
                <a:cubicBezTo>
                  <a:pt x="5796208" y="381686"/>
                  <a:pt x="5813222" y="256915"/>
                  <a:pt x="5852922" y="546158"/>
                </a:cubicBezTo>
                <a:cubicBezTo>
                  <a:pt x="5915308" y="614215"/>
                  <a:pt x="6028737" y="568844"/>
                  <a:pt x="6096794" y="563172"/>
                </a:cubicBezTo>
                <a:cubicBezTo>
                  <a:pt x="6130823" y="495115"/>
                  <a:pt x="6170523" y="529144"/>
                  <a:pt x="6210223" y="580187"/>
                </a:cubicBezTo>
                <a:cubicBezTo>
                  <a:pt x="6232909" y="710630"/>
                  <a:pt x="6261266" y="461087"/>
                  <a:pt x="6283952" y="580187"/>
                </a:cubicBezTo>
                <a:cubicBezTo>
                  <a:pt x="6363352" y="614215"/>
                  <a:pt x="6459766" y="727644"/>
                  <a:pt x="6533495" y="614215"/>
                </a:cubicBezTo>
                <a:cubicBezTo>
                  <a:pt x="6607224" y="597201"/>
                  <a:pt x="6641252" y="608544"/>
                  <a:pt x="6703638" y="767344"/>
                </a:cubicBezTo>
                <a:cubicBezTo>
                  <a:pt x="6777367" y="846744"/>
                  <a:pt x="6868109" y="914801"/>
                  <a:pt x="6958852" y="829730"/>
                </a:cubicBezTo>
                <a:cubicBezTo>
                  <a:pt x="7055267" y="761673"/>
                  <a:pt x="7151681" y="812716"/>
                  <a:pt x="7231082" y="818387"/>
                </a:cubicBezTo>
                <a:cubicBezTo>
                  <a:pt x="7355853" y="829730"/>
                  <a:pt x="7474953" y="773016"/>
                  <a:pt x="7594053" y="818387"/>
                </a:cubicBezTo>
                <a:cubicBezTo>
                  <a:pt x="7662111" y="965844"/>
                  <a:pt x="7752853" y="756001"/>
                  <a:pt x="7781211" y="767344"/>
                </a:cubicBezTo>
                <a:cubicBezTo>
                  <a:pt x="7803897" y="670930"/>
                  <a:pt x="7752853" y="710630"/>
                  <a:pt x="7826582" y="676601"/>
                </a:cubicBezTo>
                <a:cubicBezTo>
                  <a:pt x="7905982" y="926144"/>
                  <a:pt x="8002397" y="614215"/>
                  <a:pt x="8087469" y="597201"/>
                </a:cubicBezTo>
                <a:cubicBezTo>
                  <a:pt x="8155526" y="449744"/>
                  <a:pt x="8166868" y="756001"/>
                  <a:pt x="8217911" y="495115"/>
                </a:cubicBezTo>
                <a:cubicBezTo>
                  <a:pt x="8319997" y="183186"/>
                  <a:pt x="8427755" y="404372"/>
                  <a:pt x="8563869" y="341986"/>
                </a:cubicBezTo>
                <a:cubicBezTo>
                  <a:pt x="8648940" y="376015"/>
                  <a:pt x="8711326" y="262586"/>
                  <a:pt x="8790726" y="285272"/>
                </a:cubicBezTo>
                <a:cubicBezTo>
                  <a:pt x="8870126" y="285272"/>
                  <a:pt x="8932512" y="239900"/>
                  <a:pt x="9006241" y="177515"/>
                </a:cubicBezTo>
                <a:cubicBezTo>
                  <a:pt x="9091313" y="200200"/>
                  <a:pt x="9170712" y="234229"/>
                  <a:pt x="9250113" y="92443"/>
                </a:cubicBezTo>
                <a:cubicBezTo>
                  <a:pt x="9335184" y="341986"/>
                  <a:pt x="9414584" y="58414"/>
                  <a:pt x="9505328" y="75429"/>
                </a:cubicBezTo>
                <a:cubicBezTo>
                  <a:pt x="9581892" y="113711"/>
                  <a:pt x="9645695" y="-13896"/>
                  <a:pt x="9708702" y="1257"/>
                </a:cubicBezTo>
                <a:close/>
              </a:path>
            </a:pathLst>
          </a:custGeom>
          <a:solidFill>
            <a:srgbClr val="00A091"/>
          </a:solidFill>
          <a:ln w="56707" cap="flat">
            <a:noFill/>
            <a:prstDash val="solid"/>
            <a:miter/>
          </a:ln>
          <a:effectLst>
            <a:outerShdw blurRad="203200" dist="152400" dir="16200000" rotWithShape="0">
              <a:prstClr val="black">
                <a:alpha val="28000"/>
              </a:prstClr>
            </a:outerShdw>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457154"/>
            <a:r>
              <a:rPr lang="en-ID" dirty="0">
                <a:solidFill>
                  <a:prstClr val="black"/>
                </a:solidFill>
                <a:latin typeface="Patrick Hand"/>
              </a:rPr>
              <a:t>‘</a:t>
            </a:r>
          </a:p>
        </p:txBody>
      </p:sp>
      <p:sp>
        <p:nvSpPr>
          <p:cNvPr id="12" name="CaixaDeTexto 11">
            <a:extLst>
              <a:ext uri="{FF2B5EF4-FFF2-40B4-BE49-F238E27FC236}">
                <a16:creationId xmlns:a16="http://schemas.microsoft.com/office/drawing/2014/main" id="{E667E1CF-F377-A334-009B-712850EDA510}"/>
              </a:ext>
            </a:extLst>
          </p:cNvPr>
          <p:cNvSpPr txBox="1"/>
          <p:nvPr/>
        </p:nvSpPr>
        <p:spPr>
          <a:xfrm>
            <a:off x="-237744" y="2240126"/>
            <a:ext cx="12192000" cy="1483932"/>
          </a:xfrm>
          <a:prstGeom prst="rect">
            <a:avLst/>
          </a:prstGeom>
          <a:noFill/>
        </p:spPr>
        <p:txBody>
          <a:bodyPr wrap="square" lIns="0" tIns="0" rIns="0" bIns="0" rtlCol="0">
            <a:spAutoFit/>
          </a:bodyPr>
          <a:lstStyle/>
          <a:p>
            <a:pPr algn="ctr" defTabSz="457154">
              <a:lnSpc>
                <a:spcPct val="150000"/>
              </a:lnSpc>
            </a:pPr>
            <a:r>
              <a:rPr lang="pt-BR" sz="7200" b="1" dirty="0">
                <a:solidFill>
                  <a:srgbClr val="00AE9D"/>
                </a:solidFill>
                <a:latin typeface="Sicoob Script" panose="03080502040307070305" pitchFamily="66" charset="77"/>
                <a:sym typeface="Poppins Medium"/>
              </a:rPr>
              <a:t>Sicoob Credialp</a:t>
            </a:r>
          </a:p>
        </p:txBody>
      </p:sp>
    </p:spTree>
    <p:extLst>
      <p:ext uri="{BB962C8B-B14F-4D97-AF65-F5344CB8AC3E}">
        <p14:creationId xmlns:p14="http://schemas.microsoft.com/office/powerpoint/2010/main" val="2248120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C675BC0B-D5A6-8F4A-AE16-D669783455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90865" y="327661"/>
            <a:ext cx="612844" cy="546099"/>
          </a:xfrm>
          <a:prstGeom prst="rect">
            <a:avLst/>
          </a:prstGeom>
        </p:spPr>
      </p:pic>
      <p:pic>
        <p:nvPicPr>
          <p:cNvPr id="3" name="Imagem 2">
            <a:extLst>
              <a:ext uri="{FF2B5EF4-FFF2-40B4-BE49-F238E27FC236}">
                <a16:creationId xmlns:a16="http://schemas.microsoft.com/office/drawing/2014/main" id="{5E47D1C0-0126-F063-9B00-2A904FA56A70}"/>
              </a:ext>
            </a:extLst>
          </p:cNvPr>
          <p:cNvPicPr>
            <a:picLocks noChangeAspect="1"/>
          </p:cNvPicPr>
          <p:nvPr/>
        </p:nvPicPr>
        <p:blipFill>
          <a:blip r:embed="rId4"/>
          <a:srcRect r="1259"/>
          <a:stretch>
            <a:fillRect/>
          </a:stretch>
        </p:blipFill>
        <p:spPr>
          <a:xfrm>
            <a:off x="99461" y="52398"/>
            <a:ext cx="7052109" cy="6753203"/>
          </a:xfrm>
          <a:prstGeom prst="rect">
            <a:avLst/>
          </a:prstGeom>
        </p:spPr>
      </p:pic>
    </p:spTree>
    <p:extLst>
      <p:ext uri="{BB962C8B-B14F-4D97-AF65-F5344CB8AC3E}">
        <p14:creationId xmlns:p14="http://schemas.microsoft.com/office/powerpoint/2010/main" val="3573809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C675BC0B-D5A6-8F4A-AE16-D669783455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60284" y="135637"/>
            <a:ext cx="612844" cy="546099"/>
          </a:xfrm>
          <a:prstGeom prst="rect">
            <a:avLst/>
          </a:prstGeom>
        </p:spPr>
      </p:pic>
      <p:pic>
        <p:nvPicPr>
          <p:cNvPr id="7" name="Imagem 6">
            <a:extLst>
              <a:ext uri="{FF2B5EF4-FFF2-40B4-BE49-F238E27FC236}">
                <a16:creationId xmlns:a16="http://schemas.microsoft.com/office/drawing/2014/main" id="{C7516AC5-BC2C-0FC4-65E8-5C2489AE9C69}"/>
              </a:ext>
            </a:extLst>
          </p:cNvPr>
          <p:cNvPicPr>
            <a:picLocks noChangeAspect="1"/>
          </p:cNvPicPr>
          <p:nvPr/>
        </p:nvPicPr>
        <p:blipFill>
          <a:blip r:embed="rId4"/>
          <a:stretch>
            <a:fillRect/>
          </a:stretch>
        </p:blipFill>
        <p:spPr>
          <a:xfrm>
            <a:off x="118872" y="27432"/>
            <a:ext cx="7013448" cy="6667054"/>
          </a:xfrm>
          <a:prstGeom prst="rect">
            <a:avLst/>
          </a:prstGeom>
        </p:spPr>
      </p:pic>
    </p:spTree>
    <p:extLst>
      <p:ext uri="{BB962C8B-B14F-4D97-AF65-F5344CB8AC3E}">
        <p14:creationId xmlns:p14="http://schemas.microsoft.com/office/powerpoint/2010/main" val="111909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1DA7D-59B1-0A5B-F4AF-4766E1A49F8B}"/>
            </a:ext>
          </a:extLst>
        </p:cNvPr>
        <p:cNvGrpSpPr/>
        <p:nvPr/>
      </p:nvGrpSpPr>
      <p:grpSpPr>
        <a:xfrm>
          <a:off x="0" y="0"/>
          <a:ext cx="0" cy="0"/>
          <a:chOff x="0" y="0"/>
          <a:chExt cx="0" cy="0"/>
        </a:xfrm>
      </p:grpSpPr>
      <p:pic>
        <p:nvPicPr>
          <p:cNvPr id="4" name="Gráfico 3">
            <a:extLst>
              <a:ext uri="{FF2B5EF4-FFF2-40B4-BE49-F238E27FC236}">
                <a16:creationId xmlns:a16="http://schemas.microsoft.com/office/drawing/2014/main" id="{E4E10378-00A9-DA20-78A2-6CD0FBEFE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90865" y="327661"/>
            <a:ext cx="612844" cy="546099"/>
          </a:xfrm>
          <a:prstGeom prst="rect">
            <a:avLst/>
          </a:prstGeom>
        </p:spPr>
      </p:pic>
      <p:pic>
        <p:nvPicPr>
          <p:cNvPr id="7" name="Imagem 6">
            <a:extLst>
              <a:ext uri="{FF2B5EF4-FFF2-40B4-BE49-F238E27FC236}">
                <a16:creationId xmlns:a16="http://schemas.microsoft.com/office/drawing/2014/main" id="{A9FFF21B-0929-0A1A-88A7-1629B09EA362}"/>
              </a:ext>
            </a:extLst>
          </p:cNvPr>
          <p:cNvPicPr>
            <a:picLocks noChangeAspect="1"/>
          </p:cNvPicPr>
          <p:nvPr/>
        </p:nvPicPr>
        <p:blipFill>
          <a:blip r:embed="rId4"/>
          <a:stretch>
            <a:fillRect/>
          </a:stretch>
        </p:blipFill>
        <p:spPr>
          <a:xfrm>
            <a:off x="91440" y="0"/>
            <a:ext cx="7342632" cy="6811416"/>
          </a:xfrm>
          <a:prstGeom prst="rect">
            <a:avLst/>
          </a:prstGeom>
        </p:spPr>
      </p:pic>
    </p:spTree>
    <p:extLst>
      <p:ext uri="{BB962C8B-B14F-4D97-AF65-F5344CB8AC3E}">
        <p14:creationId xmlns:p14="http://schemas.microsoft.com/office/powerpoint/2010/main" val="1691119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B4B7F-F3D0-69BC-B53A-CE36FB2A4846}"/>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0155886F-0374-78D5-729B-D9D702F87749}"/>
              </a:ext>
            </a:extLst>
          </p:cNvPr>
          <p:cNvPicPr>
            <a:picLocks noChangeAspect="1"/>
          </p:cNvPicPr>
          <p:nvPr/>
        </p:nvPicPr>
        <p:blipFill>
          <a:blip r:embed="rId3"/>
          <a:stretch>
            <a:fillRect/>
          </a:stretch>
        </p:blipFill>
        <p:spPr>
          <a:xfrm>
            <a:off x="3086409" y="549679"/>
            <a:ext cx="4819650" cy="856334"/>
          </a:xfrm>
          <a:prstGeom prst="rect">
            <a:avLst/>
          </a:prstGeom>
        </p:spPr>
      </p:pic>
      <p:sp>
        <p:nvSpPr>
          <p:cNvPr id="3" name="Título 2">
            <a:extLst>
              <a:ext uri="{FF2B5EF4-FFF2-40B4-BE49-F238E27FC236}">
                <a16:creationId xmlns:a16="http://schemas.microsoft.com/office/drawing/2014/main" id="{C5CF9128-1BB2-4B32-173F-A1283562918B}"/>
              </a:ext>
            </a:extLst>
          </p:cNvPr>
          <p:cNvSpPr>
            <a:spLocks noGrp="1"/>
          </p:cNvSpPr>
          <p:nvPr>
            <p:ph type="title"/>
          </p:nvPr>
        </p:nvSpPr>
        <p:spPr>
          <a:xfrm>
            <a:off x="130340" y="78791"/>
            <a:ext cx="10873991" cy="400110"/>
          </a:xfrm>
        </p:spPr>
        <p:txBody>
          <a:bodyPr/>
          <a:lstStyle/>
          <a:p>
            <a:pPr algn="ctr"/>
            <a:r>
              <a:rPr lang="pt-BR" dirty="0">
                <a:solidFill>
                  <a:srgbClr val="113743"/>
                </a:solidFill>
                <a:latin typeface="Calibri" panose="020F0502020204030204" pitchFamily="34" charset="0"/>
                <a:ea typeface="+mn-ea"/>
                <a:cs typeface="+mn-cs"/>
              </a:rPr>
              <a:t>PAINEL SONAR – Mês de </a:t>
            </a:r>
            <a:r>
              <a:rPr lang="pt-BR" dirty="0">
                <a:solidFill>
                  <a:srgbClr val="113743"/>
                </a:solidFill>
                <a:latin typeface="Calibri" panose="020F0502020204030204" pitchFamily="34" charset="0"/>
              </a:rPr>
              <a:t>Dezembro</a:t>
            </a:r>
            <a:endParaRPr lang="pt-BR" dirty="0">
              <a:solidFill>
                <a:srgbClr val="113743"/>
              </a:solidFill>
              <a:latin typeface="Calibri" panose="020F0502020204030204" pitchFamily="34" charset="0"/>
              <a:ea typeface="+mn-ea"/>
              <a:cs typeface="+mn-cs"/>
            </a:endParaRPr>
          </a:p>
        </p:txBody>
      </p:sp>
      <p:pic>
        <p:nvPicPr>
          <p:cNvPr id="9" name="Imagem 8">
            <a:extLst>
              <a:ext uri="{FF2B5EF4-FFF2-40B4-BE49-F238E27FC236}">
                <a16:creationId xmlns:a16="http://schemas.microsoft.com/office/drawing/2014/main" id="{34AE5695-889B-7359-2E7B-F1B2B821419A}"/>
              </a:ext>
            </a:extLst>
          </p:cNvPr>
          <p:cNvPicPr>
            <a:picLocks noChangeAspect="1"/>
          </p:cNvPicPr>
          <p:nvPr/>
        </p:nvPicPr>
        <p:blipFill>
          <a:blip r:embed="rId4"/>
          <a:stretch>
            <a:fillRect/>
          </a:stretch>
        </p:blipFill>
        <p:spPr>
          <a:xfrm>
            <a:off x="8081198" y="582717"/>
            <a:ext cx="1771650" cy="1228725"/>
          </a:xfrm>
          <a:prstGeom prst="rect">
            <a:avLst/>
          </a:prstGeom>
        </p:spPr>
      </p:pic>
      <p:pic>
        <p:nvPicPr>
          <p:cNvPr id="2" name="Imagem 1" descr="Gráfico&#10;&#10;O conteúdo gerado por IA pode estar incorreto.">
            <a:extLst>
              <a:ext uri="{FF2B5EF4-FFF2-40B4-BE49-F238E27FC236}">
                <a16:creationId xmlns:a16="http://schemas.microsoft.com/office/drawing/2014/main" id="{01BB9402-4977-7A79-4387-2A2F48A558F7}"/>
              </a:ext>
            </a:extLst>
          </p:cNvPr>
          <p:cNvPicPr>
            <a:picLocks noChangeAspect="1"/>
          </p:cNvPicPr>
          <p:nvPr/>
        </p:nvPicPr>
        <p:blipFill>
          <a:blip r:embed="rId5"/>
          <a:stretch>
            <a:fillRect/>
          </a:stretch>
        </p:blipFill>
        <p:spPr>
          <a:xfrm>
            <a:off x="130340" y="1915258"/>
            <a:ext cx="11894020" cy="4902460"/>
          </a:xfrm>
          <a:prstGeom prst="rect">
            <a:avLst/>
          </a:prstGeom>
        </p:spPr>
      </p:pic>
    </p:spTree>
    <p:extLst>
      <p:ext uri="{BB962C8B-B14F-4D97-AF65-F5344CB8AC3E}">
        <p14:creationId xmlns:p14="http://schemas.microsoft.com/office/powerpoint/2010/main" val="28589882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268DE-865A-7F8A-5DB5-2545B47C0F8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7E8FDF2-CDEB-6BE0-D95C-A7660F23E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 y="447"/>
            <a:ext cx="12210685" cy="685710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D0ED6A5F-80D8-A346-3E3B-AD3177C2F8FA}"/>
              </a:ext>
            </a:extLst>
          </p:cNvPr>
          <p:cNvSpPr/>
          <p:nvPr/>
        </p:nvSpPr>
        <p:spPr>
          <a:xfrm>
            <a:off x="20743" y="-11218"/>
            <a:ext cx="12210684" cy="6857107"/>
          </a:xfrm>
          <a:prstGeom prst="rect">
            <a:avLst/>
          </a:prstGeom>
          <a:solidFill>
            <a:srgbClr val="003641">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69">
              <a:defRPr/>
            </a:pPr>
            <a:endParaRPr lang="pt-BR" sz="1200" dirty="0">
              <a:solidFill>
                <a:prstClr val="white"/>
              </a:solidFill>
              <a:latin typeface="Calibri"/>
            </a:endParaRPr>
          </a:p>
        </p:txBody>
      </p:sp>
      <p:sp>
        <p:nvSpPr>
          <p:cNvPr id="10" name="Freeform 14">
            <a:extLst>
              <a:ext uri="{FF2B5EF4-FFF2-40B4-BE49-F238E27FC236}">
                <a16:creationId xmlns:a16="http://schemas.microsoft.com/office/drawing/2014/main" id="{3FE062F1-26C8-CCB4-CEE3-C55B6F7FD79C}"/>
              </a:ext>
            </a:extLst>
          </p:cNvPr>
          <p:cNvSpPr/>
          <p:nvPr/>
        </p:nvSpPr>
        <p:spPr>
          <a:xfrm>
            <a:off x="1007655" y="1826866"/>
            <a:ext cx="4158682" cy="4573934"/>
          </a:xfrm>
          <a:custGeom>
            <a:avLst/>
            <a:gdLst/>
            <a:ahLst/>
            <a:cxnLst/>
            <a:rect l="l" t="t" r="r" b="b"/>
            <a:pathLst>
              <a:path w="2320774" h="2431753">
                <a:moveTo>
                  <a:pt x="0" y="0"/>
                </a:moveTo>
                <a:lnTo>
                  <a:pt x="2320774" y="0"/>
                </a:lnTo>
                <a:lnTo>
                  <a:pt x="2320774" y="2431753"/>
                </a:lnTo>
                <a:lnTo>
                  <a:pt x="0" y="24317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309"/>
            <a:endParaRPr lang="pt-BR">
              <a:solidFill>
                <a:prstClr val="black"/>
              </a:solidFill>
              <a:latin typeface="Calibri"/>
            </a:endParaRPr>
          </a:p>
        </p:txBody>
      </p:sp>
      <p:sp>
        <p:nvSpPr>
          <p:cNvPr id="12" name="CaixaDeTexto 11">
            <a:extLst>
              <a:ext uri="{FF2B5EF4-FFF2-40B4-BE49-F238E27FC236}">
                <a16:creationId xmlns:a16="http://schemas.microsoft.com/office/drawing/2014/main" id="{701DD2AF-5745-0293-7506-868B67C5F3F2}"/>
              </a:ext>
            </a:extLst>
          </p:cNvPr>
          <p:cNvSpPr txBox="1"/>
          <p:nvPr/>
        </p:nvSpPr>
        <p:spPr>
          <a:xfrm>
            <a:off x="2098504" y="3296642"/>
            <a:ext cx="2746294" cy="400058"/>
          </a:xfrm>
          <a:prstGeom prst="rect">
            <a:avLst/>
          </a:prstGeom>
          <a:noFill/>
        </p:spPr>
        <p:txBody>
          <a:bodyPr wrap="square">
            <a:spAutoFit/>
          </a:bodyPr>
          <a:lstStyle/>
          <a:p>
            <a:pPr defTabSz="914309"/>
            <a:r>
              <a:rPr lang="pt-BR" sz="2000" b="1" dirty="0">
                <a:solidFill>
                  <a:srgbClr val="00A091"/>
                </a:solidFill>
                <a:latin typeface="Sicoob Sans" panose="020B0604020202020204" charset="0"/>
              </a:rPr>
              <a:t> </a:t>
            </a:r>
            <a:endParaRPr lang="pt-BR" sz="2000" dirty="0">
              <a:solidFill>
                <a:srgbClr val="00A091"/>
              </a:solidFill>
              <a:latin typeface="Sicoob Sans" panose="020B0604020202020204" charset="0"/>
            </a:endParaRPr>
          </a:p>
        </p:txBody>
      </p:sp>
      <p:pic>
        <p:nvPicPr>
          <p:cNvPr id="13" name="Picture 7">
            <a:extLst>
              <a:ext uri="{FF2B5EF4-FFF2-40B4-BE49-F238E27FC236}">
                <a16:creationId xmlns:a16="http://schemas.microsoft.com/office/drawing/2014/main" id="{D40DD211-CA94-41DB-5E88-A0E92ACBBDF8}"/>
              </a:ext>
            </a:extLst>
          </p:cNvPr>
          <p:cNvPicPr>
            <a:picLocks noChangeAspect="1"/>
          </p:cNvPicPr>
          <p:nvPr/>
        </p:nvPicPr>
        <p:blipFill>
          <a:blip r:embed="rId6"/>
          <a:stretch>
            <a:fillRect/>
          </a:stretch>
        </p:blipFill>
        <p:spPr>
          <a:xfrm>
            <a:off x="2126917" y="2745066"/>
            <a:ext cx="2492108" cy="877961"/>
          </a:xfrm>
          <a:prstGeom prst="rect">
            <a:avLst/>
          </a:prstGeom>
        </p:spPr>
      </p:pic>
      <p:pic>
        <p:nvPicPr>
          <p:cNvPr id="14" name="Picture 8">
            <a:extLst>
              <a:ext uri="{FF2B5EF4-FFF2-40B4-BE49-F238E27FC236}">
                <a16:creationId xmlns:a16="http://schemas.microsoft.com/office/drawing/2014/main" id="{3B50E017-C980-D88B-C47A-92AF0585301E}"/>
              </a:ext>
            </a:extLst>
          </p:cNvPr>
          <p:cNvPicPr>
            <a:picLocks noChangeAspect="1"/>
          </p:cNvPicPr>
          <p:nvPr/>
        </p:nvPicPr>
        <p:blipFill>
          <a:blip r:embed="rId7"/>
          <a:stretch>
            <a:fillRect/>
          </a:stretch>
        </p:blipFill>
        <p:spPr>
          <a:xfrm>
            <a:off x="2304121" y="3496671"/>
            <a:ext cx="2293471" cy="740066"/>
          </a:xfrm>
          <a:prstGeom prst="rect">
            <a:avLst/>
          </a:prstGeom>
        </p:spPr>
      </p:pic>
      <p:sp>
        <p:nvSpPr>
          <p:cNvPr id="15" name="CaixaDeTexto 14">
            <a:extLst>
              <a:ext uri="{FF2B5EF4-FFF2-40B4-BE49-F238E27FC236}">
                <a16:creationId xmlns:a16="http://schemas.microsoft.com/office/drawing/2014/main" id="{32B82A39-A8D5-8BF6-9838-A102AA9F0FFD}"/>
              </a:ext>
            </a:extLst>
          </p:cNvPr>
          <p:cNvSpPr txBox="1"/>
          <p:nvPr/>
        </p:nvSpPr>
        <p:spPr>
          <a:xfrm>
            <a:off x="169602" y="86221"/>
            <a:ext cx="11783384" cy="1505348"/>
          </a:xfrm>
          <a:prstGeom prst="rect">
            <a:avLst/>
          </a:prstGeom>
          <a:noFill/>
        </p:spPr>
        <p:txBody>
          <a:bodyPr wrap="square">
            <a:spAutoFit/>
          </a:bodyPr>
          <a:lstStyle/>
          <a:p>
            <a:pPr defTabSz="914309">
              <a:lnSpc>
                <a:spcPct val="107000"/>
              </a:lnSpc>
              <a:spcAft>
                <a:spcPts val="800"/>
              </a:spcAft>
            </a:pPr>
            <a:r>
              <a:rPr lang="pt-BR" sz="4400" b="1" dirty="0">
                <a:solidFill>
                  <a:srgbClr val="00AE9D"/>
                </a:solidFill>
                <a:latin typeface="Sicoob Script" panose="03080502040307070305" pitchFamily="66" charset="77"/>
              </a:rPr>
              <a:t>O Sicoob </a:t>
            </a:r>
            <a:r>
              <a:rPr lang="pt-BR" sz="4400" b="1" dirty="0" err="1">
                <a:solidFill>
                  <a:srgbClr val="00AE9D"/>
                </a:solidFill>
                <a:latin typeface="Sicoob Script" panose="03080502040307070305" pitchFamily="66" charset="77"/>
              </a:rPr>
              <a:t>Credialp</a:t>
            </a:r>
            <a:r>
              <a:rPr lang="pt-BR" sz="4400" b="1" dirty="0">
                <a:solidFill>
                  <a:srgbClr val="00AE9D"/>
                </a:solidFill>
                <a:latin typeface="Sicoob Script" panose="03080502040307070305" pitchFamily="66" charset="77"/>
              </a:rPr>
              <a:t> foi reconhecido nacionalmente em 2025... </a:t>
            </a:r>
          </a:p>
        </p:txBody>
      </p:sp>
      <p:grpSp>
        <p:nvGrpSpPr>
          <p:cNvPr id="22" name="Agrupar 21">
            <a:extLst>
              <a:ext uri="{FF2B5EF4-FFF2-40B4-BE49-F238E27FC236}">
                <a16:creationId xmlns:a16="http://schemas.microsoft.com/office/drawing/2014/main" id="{5694A15E-D767-7461-6463-A283D27C3B23}"/>
              </a:ext>
            </a:extLst>
          </p:cNvPr>
          <p:cNvGrpSpPr/>
          <p:nvPr/>
        </p:nvGrpSpPr>
        <p:grpSpPr>
          <a:xfrm>
            <a:off x="5576891" y="1366661"/>
            <a:ext cx="12196494" cy="3959085"/>
            <a:chOff x="6257322" y="1340457"/>
            <a:chExt cx="12198083" cy="3959601"/>
          </a:xfrm>
        </p:grpSpPr>
        <p:sp>
          <p:nvSpPr>
            <p:cNvPr id="6" name="CaixaDeTexto 5">
              <a:extLst>
                <a:ext uri="{FF2B5EF4-FFF2-40B4-BE49-F238E27FC236}">
                  <a16:creationId xmlns:a16="http://schemas.microsoft.com/office/drawing/2014/main" id="{F58532FF-58DB-1B50-1EDD-BD3FA8804F05}"/>
                </a:ext>
              </a:extLst>
            </p:cNvPr>
            <p:cNvSpPr txBox="1"/>
            <p:nvPr/>
          </p:nvSpPr>
          <p:spPr>
            <a:xfrm>
              <a:off x="6369255" y="1340457"/>
              <a:ext cx="4159224" cy="780957"/>
            </a:xfrm>
            <a:prstGeom prst="rect">
              <a:avLst/>
            </a:prstGeom>
            <a:noFill/>
          </p:spPr>
          <p:txBody>
            <a:bodyPr wrap="square">
              <a:spAutoFit/>
            </a:bodyPr>
            <a:lstStyle/>
            <a:p>
              <a:pPr defTabSz="914309">
                <a:lnSpc>
                  <a:spcPct val="107000"/>
                </a:lnSpc>
                <a:spcAft>
                  <a:spcPts val="800"/>
                </a:spcAft>
              </a:pPr>
              <a:r>
                <a:rPr lang="pt-BR" sz="4400" b="1" dirty="0">
                  <a:solidFill>
                    <a:srgbClr val="00AE9D"/>
                  </a:solidFill>
                  <a:latin typeface="Sicoob Script" panose="03080502040307070305" pitchFamily="66" charset="77"/>
                </a:rPr>
                <a:t>Prêmio GPTW</a:t>
              </a:r>
            </a:p>
          </p:txBody>
        </p:sp>
        <p:sp>
          <p:nvSpPr>
            <p:cNvPr id="7" name="CaixaDeTexto 6">
              <a:extLst>
                <a:ext uri="{FF2B5EF4-FFF2-40B4-BE49-F238E27FC236}">
                  <a16:creationId xmlns:a16="http://schemas.microsoft.com/office/drawing/2014/main" id="{A2C8C006-86C4-BC06-F6CB-AE63A279361E}"/>
                </a:ext>
              </a:extLst>
            </p:cNvPr>
            <p:cNvSpPr txBox="1"/>
            <p:nvPr/>
          </p:nvSpPr>
          <p:spPr>
            <a:xfrm>
              <a:off x="6257322" y="3847059"/>
              <a:ext cx="6939811" cy="780957"/>
            </a:xfrm>
            <a:prstGeom prst="rect">
              <a:avLst/>
            </a:prstGeom>
            <a:noFill/>
          </p:spPr>
          <p:txBody>
            <a:bodyPr wrap="square">
              <a:spAutoFit/>
            </a:bodyPr>
            <a:lstStyle/>
            <a:p>
              <a:pPr defTabSz="914309">
                <a:lnSpc>
                  <a:spcPct val="107000"/>
                </a:lnSpc>
                <a:spcAft>
                  <a:spcPts val="800"/>
                </a:spcAft>
              </a:pPr>
              <a:r>
                <a:rPr lang="pt-BR" sz="4400" b="1" dirty="0">
                  <a:solidFill>
                    <a:srgbClr val="00AE9D"/>
                  </a:solidFill>
                  <a:latin typeface="Sicoob Script" panose="03080502040307070305" pitchFamily="66" charset="77"/>
                </a:rPr>
                <a:t>Prêmio </a:t>
              </a:r>
              <a:r>
                <a:rPr lang="pt-BR" sz="4400" b="1" dirty="0" err="1">
                  <a:solidFill>
                    <a:srgbClr val="00AE9D"/>
                  </a:solidFill>
                  <a:latin typeface="Sicoob Script" panose="03080502040307070305" pitchFamily="66" charset="77"/>
                </a:rPr>
                <a:t>SomosCoop</a:t>
              </a:r>
              <a:r>
                <a:rPr lang="pt-BR" sz="4400" b="1" dirty="0">
                  <a:solidFill>
                    <a:srgbClr val="00AE9D"/>
                  </a:solidFill>
                  <a:latin typeface="Sicoob Script" panose="03080502040307070305" pitchFamily="66" charset="77"/>
                </a:rPr>
                <a:t> </a:t>
              </a:r>
            </a:p>
          </p:txBody>
        </p:sp>
        <p:sp>
          <p:nvSpPr>
            <p:cNvPr id="8" name="CaixaDeTexto 7">
              <a:extLst>
                <a:ext uri="{FF2B5EF4-FFF2-40B4-BE49-F238E27FC236}">
                  <a16:creationId xmlns:a16="http://schemas.microsoft.com/office/drawing/2014/main" id="{7DD698C9-06C2-E5CD-A01A-8095B8DA8C57}"/>
                </a:ext>
              </a:extLst>
            </p:cNvPr>
            <p:cNvSpPr txBox="1"/>
            <p:nvPr/>
          </p:nvSpPr>
          <p:spPr>
            <a:xfrm>
              <a:off x="6721839" y="3608903"/>
              <a:ext cx="2726856" cy="470000"/>
            </a:xfrm>
            <a:prstGeom prst="rect">
              <a:avLst/>
            </a:prstGeom>
            <a:noFill/>
          </p:spPr>
          <p:txBody>
            <a:bodyPr wrap="square">
              <a:spAutoFit/>
            </a:bodyPr>
            <a:lstStyle/>
            <a:p>
              <a:pPr defTabSz="914309">
                <a:lnSpc>
                  <a:spcPct val="107000"/>
                </a:lnSpc>
                <a:spcAft>
                  <a:spcPts val="800"/>
                </a:spcAft>
              </a:pPr>
              <a:r>
                <a:rPr lang="pt-BR" sz="2400" b="1" dirty="0">
                  <a:solidFill>
                    <a:prstClr val="white"/>
                  </a:solidFill>
                  <a:latin typeface="Sicoob Sans" panose="020B0604020202020204" charset="0"/>
                </a:rPr>
                <a:t> </a:t>
              </a:r>
            </a:p>
          </p:txBody>
        </p:sp>
        <p:sp>
          <p:nvSpPr>
            <p:cNvPr id="9" name="CaixaDeTexto 8">
              <a:extLst>
                <a:ext uri="{FF2B5EF4-FFF2-40B4-BE49-F238E27FC236}">
                  <a16:creationId xmlns:a16="http://schemas.microsoft.com/office/drawing/2014/main" id="{1E78D55D-AF13-2C62-A3DF-228E9C6BACEC}"/>
                </a:ext>
              </a:extLst>
            </p:cNvPr>
            <p:cNvSpPr txBox="1"/>
            <p:nvPr/>
          </p:nvSpPr>
          <p:spPr>
            <a:xfrm>
              <a:off x="6764112" y="4832112"/>
              <a:ext cx="4368179" cy="467946"/>
            </a:xfrm>
            <a:prstGeom prst="rect">
              <a:avLst/>
            </a:prstGeom>
            <a:noFill/>
          </p:spPr>
          <p:txBody>
            <a:bodyPr wrap="square">
              <a:spAutoFit/>
            </a:bodyPr>
            <a:lstStyle/>
            <a:p>
              <a:pPr defTabSz="914309">
                <a:lnSpc>
                  <a:spcPct val="107000"/>
                </a:lnSpc>
                <a:spcAft>
                  <a:spcPts val="800"/>
                </a:spcAft>
              </a:pPr>
              <a:endParaRPr lang="pt-BR" sz="2400" b="1" dirty="0">
                <a:solidFill>
                  <a:prstClr val="white"/>
                </a:solidFill>
                <a:latin typeface="Sicoob Sans" panose="020B0604020202020204" charset="0"/>
              </a:endParaRPr>
            </a:p>
          </p:txBody>
        </p:sp>
        <p:sp>
          <p:nvSpPr>
            <p:cNvPr id="20" name="CaixaDeTexto 19">
              <a:extLst>
                <a:ext uri="{FF2B5EF4-FFF2-40B4-BE49-F238E27FC236}">
                  <a16:creationId xmlns:a16="http://schemas.microsoft.com/office/drawing/2014/main" id="{AEB41B42-E2F4-7D5F-9881-8D4CCBACE707}"/>
                </a:ext>
              </a:extLst>
            </p:cNvPr>
            <p:cNvSpPr txBox="1"/>
            <p:nvPr/>
          </p:nvSpPr>
          <p:spPr>
            <a:xfrm>
              <a:off x="6741788" y="2450409"/>
              <a:ext cx="9486900" cy="470000"/>
            </a:xfrm>
            <a:prstGeom prst="rect">
              <a:avLst/>
            </a:prstGeom>
            <a:noFill/>
          </p:spPr>
          <p:txBody>
            <a:bodyPr wrap="square">
              <a:spAutoFit/>
            </a:bodyPr>
            <a:lstStyle/>
            <a:p>
              <a:pPr defTabSz="914309">
                <a:lnSpc>
                  <a:spcPct val="107000"/>
                </a:lnSpc>
                <a:spcAft>
                  <a:spcPts val="800"/>
                </a:spcAft>
              </a:pPr>
              <a:endParaRPr lang="pt-BR" sz="2400" b="1" dirty="0">
                <a:solidFill>
                  <a:prstClr val="white"/>
                </a:solidFill>
                <a:latin typeface="Sicoob Sans" panose="020B0604020202020204" charset="0"/>
              </a:endParaRPr>
            </a:p>
          </p:txBody>
        </p:sp>
        <p:sp>
          <p:nvSpPr>
            <p:cNvPr id="21" name="CaixaDeTexto 20">
              <a:extLst>
                <a:ext uri="{FF2B5EF4-FFF2-40B4-BE49-F238E27FC236}">
                  <a16:creationId xmlns:a16="http://schemas.microsoft.com/office/drawing/2014/main" id="{C542AACE-55CF-420B-A3D2-48D4EC5F90D3}"/>
                </a:ext>
              </a:extLst>
            </p:cNvPr>
            <p:cNvSpPr txBox="1"/>
            <p:nvPr/>
          </p:nvSpPr>
          <p:spPr>
            <a:xfrm>
              <a:off x="6745062" y="4151795"/>
              <a:ext cx="11710343" cy="847604"/>
            </a:xfrm>
            <a:prstGeom prst="rect">
              <a:avLst/>
            </a:prstGeom>
            <a:noFill/>
          </p:spPr>
          <p:txBody>
            <a:bodyPr wrap="square">
              <a:spAutoFit/>
            </a:bodyPr>
            <a:lstStyle/>
            <a:p>
              <a:pPr defTabSz="914309">
                <a:lnSpc>
                  <a:spcPct val="107000"/>
                </a:lnSpc>
                <a:spcAft>
                  <a:spcPts val="800"/>
                </a:spcAft>
              </a:pPr>
              <a:endParaRPr lang="pt-BR" sz="4800" b="1" dirty="0">
                <a:solidFill>
                  <a:prstClr val="white"/>
                </a:solidFill>
                <a:latin typeface="Sicoob Sans" panose="020B0604020202020204" charset="0"/>
              </a:endParaRPr>
            </a:p>
          </p:txBody>
        </p:sp>
      </p:grpSp>
      <p:pic>
        <p:nvPicPr>
          <p:cNvPr id="2" name="Imagem 1">
            <a:extLst>
              <a:ext uri="{FF2B5EF4-FFF2-40B4-BE49-F238E27FC236}">
                <a16:creationId xmlns:a16="http://schemas.microsoft.com/office/drawing/2014/main" id="{22E834A6-EE82-E372-41B8-B28FF59B5B3E}"/>
              </a:ext>
            </a:extLst>
          </p:cNvPr>
          <p:cNvPicPr>
            <a:picLocks noChangeAspect="1"/>
          </p:cNvPicPr>
          <p:nvPr/>
        </p:nvPicPr>
        <p:blipFill>
          <a:blip r:embed="rId8"/>
          <a:srcRect l="12047" r="-1"/>
          <a:stretch>
            <a:fillRect/>
          </a:stretch>
        </p:blipFill>
        <p:spPr>
          <a:xfrm>
            <a:off x="11658600" y="-1380"/>
            <a:ext cx="533400" cy="533400"/>
          </a:xfrm>
          <a:prstGeom prst="rect">
            <a:avLst/>
          </a:prstGeom>
        </p:spPr>
      </p:pic>
      <p:pic>
        <p:nvPicPr>
          <p:cNvPr id="3" name="Picture 2">
            <a:extLst>
              <a:ext uri="{FF2B5EF4-FFF2-40B4-BE49-F238E27FC236}">
                <a16:creationId xmlns:a16="http://schemas.microsoft.com/office/drawing/2014/main" id="{8DF52BBB-2B5A-A1C2-03FD-9ADD5F748C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6051" y="1896266"/>
            <a:ext cx="2621100" cy="203790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descr="Uma imagem contendo Aplicativo&#10;&#10;O conteúdo gerado por IA pode estar incorreto.">
            <a:extLst>
              <a:ext uri="{FF2B5EF4-FFF2-40B4-BE49-F238E27FC236}">
                <a16:creationId xmlns:a16="http://schemas.microsoft.com/office/drawing/2014/main" id="{4A0D1456-431C-AF7E-07AA-43E65F66CC2E}"/>
              </a:ext>
            </a:extLst>
          </p:cNvPr>
          <p:cNvPicPr>
            <a:picLocks noChangeAspect="1"/>
          </p:cNvPicPr>
          <p:nvPr/>
        </p:nvPicPr>
        <p:blipFill>
          <a:blip r:embed="rId10"/>
          <a:stretch>
            <a:fillRect/>
          </a:stretch>
        </p:blipFill>
        <p:spPr>
          <a:xfrm>
            <a:off x="9504668" y="4726673"/>
            <a:ext cx="2604321" cy="1893201"/>
          </a:xfrm>
          <a:prstGeom prst="rect">
            <a:avLst/>
          </a:prstGeom>
        </p:spPr>
      </p:pic>
    </p:spTree>
    <p:extLst>
      <p:ext uri="{BB962C8B-B14F-4D97-AF65-F5344CB8AC3E}">
        <p14:creationId xmlns:p14="http://schemas.microsoft.com/office/powerpoint/2010/main" val="3332668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8909F-9B12-3A52-1300-E667FB7546E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5D0A8527-7515-1514-8B99-F6D498157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 y="447"/>
            <a:ext cx="12210685" cy="685710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548D3721-7174-FF6C-9FAD-BB4EC8501430}"/>
              </a:ext>
            </a:extLst>
          </p:cNvPr>
          <p:cNvSpPr/>
          <p:nvPr/>
        </p:nvSpPr>
        <p:spPr>
          <a:xfrm>
            <a:off x="20743" y="-11218"/>
            <a:ext cx="12210684" cy="6857107"/>
          </a:xfrm>
          <a:prstGeom prst="rect">
            <a:avLst/>
          </a:prstGeom>
          <a:solidFill>
            <a:srgbClr val="003641">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69">
              <a:defRPr/>
            </a:pPr>
            <a:endParaRPr lang="pt-BR" sz="1200" dirty="0">
              <a:solidFill>
                <a:prstClr val="white"/>
              </a:solidFill>
              <a:latin typeface="Calibri"/>
            </a:endParaRPr>
          </a:p>
        </p:txBody>
      </p:sp>
      <p:sp>
        <p:nvSpPr>
          <p:cNvPr id="12" name="CaixaDeTexto 11">
            <a:extLst>
              <a:ext uri="{FF2B5EF4-FFF2-40B4-BE49-F238E27FC236}">
                <a16:creationId xmlns:a16="http://schemas.microsoft.com/office/drawing/2014/main" id="{56799E36-3735-ADEC-4D1F-AB2400FCC9D5}"/>
              </a:ext>
            </a:extLst>
          </p:cNvPr>
          <p:cNvSpPr txBox="1"/>
          <p:nvPr/>
        </p:nvSpPr>
        <p:spPr>
          <a:xfrm>
            <a:off x="2098504" y="3296642"/>
            <a:ext cx="2746294" cy="400058"/>
          </a:xfrm>
          <a:prstGeom prst="rect">
            <a:avLst/>
          </a:prstGeom>
          <a:noFill/>
        </p:spPr>
        <p:txBody>
          <a:bodyPr wrap="square">
            <a:spAutoFit/>
          </a:bodyPr>
          <a:lstStyle/>
          <a:p>
            <a:pPr defTabSz="914309"/>
            <a:r>
              <a:rPr lang="pt-BR" sz="2000" b="1" dirty="0">
                <a:solidFill>
                  <a:srgbClr val="00A091"/>
                </a:solidFill>
                <a:latin typeface="Sicoob Sans" panose="020B0604020202020204" charset="0"/>
              </a:rPr>
              <a:t> </a:t>
            </a:r>
            <a:endParaRPr lang="pt-BR" sz="2000" dirty="0">
              <a:solidFill>
                <a:srgbClr val="00A091"/>
              </a:solidFill>
              <a:latin typeface="Sicoob Sans" panose="020B0604020202020204" charset="0"/>
            </a:endParaRPr>
          </a:p>
        </p:txBody>
      </p:sp>
      <p:sp>
        <p:nvSpPr>
          <p:cNvPr id="15" name="CaixaDeTexto 14">
            <a:extLst>
              <a:ext uri="{FF2B5EF4-FFF2-40B4-BE49-F238E27FC236}">
                <a16:creationId xmlns:a16="http://schemas.microsoft.com/office/drawing/2014/main" id="{C1B82257-8F46-C284-B36B-94CF59AAD597}"/>
              </a:ext>
            </a:extLst>
          </p:cNvPr>
          <p:cNvSpPr txBox="1"/>
          <p:nvPr/>
        </p:nvSpPr>
        <p:spPr>
          <a:xfrm>
            <a:off x="5668717" y="1432176"/>
            <a:ext cx="4567041" cy="3970318"/>
          </a:xfrm>
          <a:prstGeom prst="rect">
            <a:avLst/>
          </a:prstGeom>
          <a:noFill/>
        </p:spPr>
        <p:txBody>
          <a:bodyPr wrap="square">
            <a:spAutoFit/>
          </a:bodyPr>
          <a:lstStyle/>
          <a:p>
            <a:r>
              <a:rPr lang="pt-BR" dirty="0">
                <a:solidFill>
                  <a:srgbClr val="13AFA0"/>
                </a:solidFill>
              </a:rPr>
              <a:t>Sicoob entre as marcas mais valiosas do Brasil</a:t>
            </a:r>
          </a:p>
          <a:p>
            <a:br>
              <a:rPr lang="pt-BR" dirty="0">
                <a:solidFill>
                  <a:srgbClr val="13AFA0"/>
                </a:solidFill>
              </a:rPr>
            </a:br>
            <a:endParaRPr lang="pt-BR" dirty="0">
              <a:solidFill>
                <a:srgbClr val="13AFA0"/>
              </a:solidFill>
            </a:endParaRPr>
          </a:p>
          <a:p>
            <a:r>
              <a:rPr lang="pt-BR" dirty="0">
                <a:solidFill>
                  <a:srgbClr val="13AFA0"/>
                </a:solidFill>
              </a:rPr>
              <a:t>13º lugar no ranking das marcas mais valiosas do país</a:t>
            </a:r>
          </a:p>
          <a:p>
            <a:br>
              <a:rPr lang="pt-BR" dirty="0">
                <a:solidFill>
                  <a:srgbClr val="13AFA0"/>
                </a:solidFill>
              </a:rPr>
            </a:br>
            <a:endParaRPr lang="pt-BR" dirty="0">
              <a:solidFill>
                <a:srgbClr val="13AFA0"/>
              </a:solidFill>
            </a:endParaRPr>
          </a:p>
          <a:p>
            <a:r>
              <a:rPr lang="pt-BR" dirty="0">
                <a:solidFill>
                  <a:srgbClr val="13AFA0"/>
                </a:solidFill>
              </a:rPr>
              <a:t>Mais de R$ 10 bilhões em valor de marca</a:t>
            </a:r>
          </a:p>
          <a:p>
            <a:br>
              <a:rPr lang="pt-BR" dirty="0">
                <a:solidFill>
                  <a:srgbClr val="13AFA0"/>
                </a:solidFill>
              </a:rPr>
            </a:br>
            <a:endParaRPr lang="pt-BR" dirty="0">
              <a:solidFill>
                <a:srgbClr val="13AFA0"/>
              </a:solidFill>
            </a:endParaRPr>
          </a:p>
          <a:p>
            <a:r>
              <a:rPr lang="pt-BR" dirty="0">
                <a:solidFill>
                  <a:srgbClr val="13AFA0"/>
                </a:solidFill>
              </a:rPr>
              <a:t>Força, confiança e crescimento que geram valor real</a:t>
            </a:r>
          </a:p>
        </p:txBody>
      </p:sp>
      <p:pic>
        <p:nvPicPr>
          <p:cNvPr id="2" name="Imagem 1">
            <a:extLst>
              <a:ext uri="{FF2B5EF4-FFF2-40B4-BE49-F238E27FC236}">
                <a16:creationId xmlns:a16="http://schemas.microsoft.com/office/drawing/2014/main" id="{EAB3AB1C-E42F-09EC-B2FC-5DE3B8463E89}"/>
              </a:ext>
            </a:extLst>
          </p:cNvPr>
          <p:cNvPicPr>
            <a:picLocks noChangeAspect="1"/>
          </p:cNvPicPr>
          <p:nvPr/>
        </p:nvPicPr>
        <p:blipFill>
          <a:blip r:embed="rId4"/>
          <a:srcRect l="12047" r="-1"/>
          <a:stretch>
            <a:fillRect/>
          </a:stretch>
        </p:blipFill>
        <p:spPr>
          <a:xfrm>
            <a:off x="11658600" y="-1380"/>
            <a:ext cx="533400" cy="533400"/>
          </a:xfrm>
          <a:prstGeom prst="rect">
            <a:avLst/>
          </a:prstGeom>
        </p:spPr>
      </p:pic>
      <p:sp>
        <p:nvSpPr>
          <p:cNvPr id="5" name="AutoShape 2" descr="Visualização da imagem">
            <a:extLst>
              <a:ext uri="{FF2B5EF4-FFF2-40B4-BE49-F238E27FC236}">
                <a16:creationId xmlns:a16="http://schemas.microsoft.com/office/drawing/2014/main" id="{D00E4FA4-B00A-E53F-0168-23877AF72C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7" name="Imagem 16">
            <a:extLst>
              <a:ext uri="{FF2B5EF4-FFF2-40B4-BE49-F238E27FC236}">
                <a16:creationId xmlns:a16="http://schemas.microsoft.com/office/drawing/2014/main" id="{AE460B51-20C0-3516-A7F0-5517244F1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734" y="384083"/>
            <a:ext cx="4733968" cy="6066504"/>
          </a:xfrm>
          <a:prstGeom prst="rect">
            <a:avLst/>
          </a:prstGeom>
        </p:spPr>
      </p:pic>
    </p:spTree>
    <p:extLst>
      <p:ext uri="{BB962C8B-B14F-4D97-AF65-F5344CB8AC3E}">
        <p14:creationId xmlns:p14="http://schemas.microsoft.com/office/powerpoint/2010/main" val="704713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descr="Mulher sentada em frente a janela&#10;&#10;Descrição gerada automaticamente com confiança média">
            <a:extLst>
              <a:ext uri="{FF2B5EF4-FFF2-40B4-BE49-F238E27FC236}">
                <a16:creationId xmlns:a16="http://schemas.microsoft.com/office/drawing/2014/main" id="{81634962-3764-0C63-5114-60027CB9C89A}"/>
              </a:ext>
            </a:extLst>
          </p:cNvPr>
          <p:cNvPicPr>
            <a:picLocks noGrp="1" noChangeAspect="1"/>
          </p:cNvPicPr>
          <p:nvPr>
            <p:ph type="pic" idx="1"/>
          </p:nvPr>
        </p:nvPicPr>
        <p:blipFill rotWithShape="1">
          <a:blip r:embed="rId3"/>
          <a:srcRect l="24767" r="5177"/>
          <a:stretch/>
        </p:blipFill>
        <p:spPr>
          <a:xfrm>
            <a:off x="5084953" y="-6350"/>
            <a:ext cx="7119315" cy="6864350"/>
          </a:xfrm>
          <a:prstGeom prst="roundRect">
            <a:avLst>
              <a:gd name="adj" fmla="val 1882"/>
            </a:avLst>
          </a:prstGeom>
          <a:solidFill>
            <a:schemeClr val="bg2"/>
          </a:solidFill>
        </p:spPr>
      </p:pic>
      <p:sp>
        <p:nvSpPr>
          <p:cNvPr id="35" name="Retângulo com Canto Arredondado do Mesmo Lado 15">
            <a:extLst>
              <a:ext uri="{FF2B5EF4-FFF2-40B4-BE49-F238E27FC236}">
                <a16:creationId xmlns:a16="http://schemas.microsoft.com/office/drawing/2014/main" id="{6210B744-5972-51E0-FA56-2A885E9ED9D6}"/>
              </a:ext>
            </a:extLst>
          </p:cNvPr>
          <p:cNvSpPr/>
          <p:nvPr/>
        </p:nvSpPr>
        <p:spPr>
          <a:xfrm rot="16200000">
            <a:off x="7935910" y="-2960485"/>
            <a:ext cx="731520" cy="7319133"/>
          </a:xfrm>
          <a:custGeom>
            <a:avLst/>
            <a:gdLst>
              <a:gd name="connsiteX0" fmla="*/ 54864 w 731520"/>
              <a:gd name="connsiteY0" fmla="*/ 0 h 8272264"/>
              <a:gd name="connsiteX1" fmla="*/ 676656 w 731520"/>
              <a:gd name="connsiteY1" fmla="*/ 0 h 8272264"/>
              <a:gd name="connsiteX2" fmla="*/ 731520 w 731520"/>
              <a:gd name="connsiteY2" fmla="*/ 54864 h 8272264"/>
              <a:gd name="connsiteX3" fmla="*/ 731520 w 731520"/>
              <a:gd name="connsiteY3" fmla="*/ 8272264 h 8272264"/>
              <a:gd name="connsiteX4" fmla="*/ 731520 w 731520"/>
              <a:gd name="connsiteY4" fmla="*/ 8272264 h 8272264"/>
              <a:gd name="connsiteX5" fmla="*/ 0 w 731520"/>
              <a:gd name="connsiteY5" fmla="*/ 8272264 h 8272264"/>
              <a:gd name="connsiteX6" fmla="*/ 0 w 731520"/>
              <a:gd name="connsiteY6" fmla="*/ 8272264 h 8272264"/>
              <a:gd name="connsiteX7" fmla="*/ 0 w 731520"/>
              <a:gd name="connsiteY7" fmla="*/ 54864 h 8272264"/>
              <a:gd name="connsiteX8" fmla="*/ 54864 w 731520"/>
              <a:gd name="connsiteY8" fmla="*/ 0 h 8272264"/>
              <a:gd name="connsiteX0" fmla="*/ 54864 w 731520"/>
              <a:gd name="connsiteY0" fmla="*/ 0 h 8710414"/>
              <a:gd name="connsiteX1" fmla="*/ 676656 w 731520"/>
              <a:gd name="connsiteY1" fmla="*/ 0 h 8710414"/>
              <a:gd name="connsiteX2" fmla="*/ 731520 w 731520"/>
              <a:gd name="connsiteY2" fmla="*/ 54864 h 8710414"/>
              <a:gd name="connsiteX3" fmla="*/ 731520 w 731520"/>
              <a:gd name="connsiteY3" fmla="*/ 8272264 h 8710414"/>
              <a:gd name="connsiteX4" fmla="*/ 731520 w 731520"/>
              <a:gd name="connsiteY4" fmla="*/ 8272264 h 8710414"/>
              <a:gd name="connsiteX5" fmla="*/ 0 w 731520"/>
              <a:gd name="connsiteY5" fmla="*/ 8272264 h 8710414"/>
              <a:gd name="connsiteX6" fmla="*/ 0 w 731520"/>
              <a:gd name="connsiteY6" fmla="*/ 8710414 h 8710414"/>
              <a:gd name="connsiteX7" fmla="*/ 0 w 731520"/>
              <a:gd name="connsiteY7" fmla="*/ 54864 h 8710414"/>
              <a:gd name="connsiteX8" fmla="*/ 54864 w 731520"/>
              <a:gd name="connsiteY8" fmla="*/ 0 h 8710414"/>
              <a:gd name="connsiteX0" fmla="*/ 54864 w 731520"/>
              <a:gd name="connsiteY0" fmla="*/ 0 h 8710414"/>
              <a:gd name="connsiteX1" fmla="*/ 676656 w 731520"/>
              <a:gd name="connsiteY1" fmla="*/ 0 h 8710414"/>
              <a:gd name="connsiteX2" fmla="*/ 731520 w 731520"/>
              <a:gd name="connsiteY2" fmla="*/ 54864 h 8710414"/>
              <a:gd name="connsiteX3" fmla="*/ 731520 w 731520"/>
              <a:gd name="connsiteY3" fmla="*/ 8272264 h 8710414"/>
              <a:gd name="connsiteX4" fmla="*/ 731520 w 731520"/>
              <a:gd name="connsiteY4" fmla="*/ 8272264 h 8710414"/>
              <a:gd name="connsiteX5" fmla="*/ 200025 w 731520"/>
              <a:gd name="connsiteY5" fmla="*/ 8589764 h 8710414"/>
              <a:gd name="connsiteX6" fmla="*/ 0 w 731520"/>
              <a:gd name="connsiteY6" fmla="*/ 8710414 h 8710414"/>
              <a:gd name="connsiteX7" fmla="*/ 0 w 731520"/>
              <a:gd name="connsiteY7" fmla="*/ 54864 h 8710414"/>
              <a:gd name="connsiteX8" fmla="*/ 54864 w 731520"/>
              <a:gd name="connsiteY8" fmla="*/ 0 h 8710414"/>
              <a:gd name="connsiteX0" fmla="*/ 54864 w 731520"/>
              <a:gd name="connsiteY0" fmla="*/ 0 h 8710414"/>
              <a:gd name="connsiteX1" fmla="*/ 676656 w 731520"/>
              <a:gd name="connsiteY1" fmla="*/ 0 h 8710414"/>
              <a:gd name="connsiteX2" fmla="*/ 731520 w 731520"/>
              <a:gd name="connsiteY2" fmla="*/ 54864 h 8710414"/>
              <a:gd name="connsiteX3" fmla="*/ 731520 w 731520"/>
              <a:gd name="connsiteY3" fmla="*/ 8272264 h 8710414"/>
              <a:gd name="connsiteX4" fmla="*/ 731520 w 731520"/>
              <a:gd name="connsiteY4" fmla="*/ 8288139 h 8710414"/>
              <a:gd name="connsiteX5" fmla="*/ 200025 w 731520"/>
              <a:gd name="connsiteY5" fmla="*/ 8589764 h 8710414"/>
              <a:gd name="connsiteX6" fmla="*/ 0 w 731520"/>
              <a:gd name="connsiteY6" fmla="*/ 8710414 h 8710414"/>
              <a:gd name="connsiteX7" fmla="*/ 0 w 731520"/>
              <a:gd name="connsiteY7" fmla="*/ 54864 h 8710414"/>
              <a:gd name="connsiteX8" fmla="*/ 54864 w 731520"/>
              <a:gd name="connsiteY8" fmla="*/ 0 h 871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 h="8710414">
                <a:moveTo>
                  <a:pt x="54864" y="0"/>
                </a:moveTo>
                <a:lnTo>
                  <a:pt x="676656" y="0"/>
                </a:lnTo>
                <a:cubicBezTo>
                  <a:pt x="706957" y="0"/>
                  <a:pt x="731520" y="24563"/>
                  <a:pt x="731520" y="54864"/>
                </a:cubicBezTo>
                <a:lnTo>
                  <a:pt x="731520" y="8272264"/>
                </a:lnTo>
                <a:lnTo>
                  <a:pt x="731520" y="8288139"/>
                </a:lnTo>
                <a:lnTo>
                  <a:pt x="200025" y="8589764"/>
                </a:lnTo>
                <a:lnTo>
                  <a:pt x="0" y="8710414"/>
                </a:lnTo>
                <a:lnTo>
                  <a:pt x="0" y="54864"/>
                </a:lnTo>
                <a:cubicBezTo>
                  <a:pt x="0" y="24563"/>
                  <a:pt x="24563" y="0"/>
                  <a:pt x="54864" y="0"/>
                </a:cubicBezTo>
                <a:close/>
              </a:path>
            </a:pathLst>
          </a:custGeom>
          <a:solidFill>
            <a:srgbClr val="00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5" name="Circle"/>
          <p:cNvSpPr/>
          <p:nvPr/>
        </p:nvSpPr>
        <p:spPr>
          <a:xfrm>
            <a:off x="244602" y="2212760"/>
            <a:ext cx="768426" cy="753637"/>
          </a:xfrm>
          <a:prstGeom prst="ellipse">
            <a:avLst/>
          </a:prstGeom>
          <a:solidFill>
            <a:srgbClr val="00AE9D"/>
          </a:solidFill>
          <a:ln w="12700" cap="flat">
            <a:noFill/>
            <a:miter lim="400000"/>
          </a:ln>
          <a:effectLst/>
        </p:spPr>
        <p:txBody>
          <a:bodyPr wrap="square" lIns="0" tIns="0" rIns="0" bIns="0" numCol="1" anchor="ctr">
            <a:noAutofit/>
          </a:bodyPr>
          <a:lstStyle/>
          <a:p>
            <a:pPr algn="ctr">
              <a:defRPr sz="3200" b="0">
                <a:solidFill>
                  <a:srgbClr val="FFFFFF"/>
                </a:solidFill>
                <a:latin typeface="+mn-lt"/>
                <a:ea typeface="+mn-ea"/>
                <a:cs typeface="+mn-cs"/>
                <a:sym typeface="Helvetica Neue Medium"/>
              </a:defRPr>
            </a:pPr>
            <a:r>
              <a:rPr lang="pt-BR" sz="1400" b="1" dirty="0">
                <a:latin typeface="Calibri" panose="020F0502020204030204" pitchFamily="34" charset="0"/>
                <a:cs typeface="Calibri" panose="020F0502020204030204" pitchFamily="34" charset="0"/>
              </a:rPr>
              <a:t>CPA-20</a:t>
            </a:r>
            <a:endParaRPr sz="1400" b="1" dirty="0">
              <a:latin typeface="Calibri" panose="020F0502020204030204" pitchFamily="34" charset="0"/>
              <a:cs typeface="Calibri" panose="020F0502020204030204" pitchFamily="34" charset="0"/>
            </a:endParaRPr>
          </a:p>
        </p:txBody>
      </p:sp>
      <p:sp>
        <p:nvSpPr>
          <p:cNvPr id="265" name="Tristique senectus et netus"/>
          <p:cNvSpPr txBox="1"/>
          <p:nvPr/>
        </p:nvSpPr>
        <p:spPr>
          <a:xfrm>
            <a:off x="1090572" y="2095679"/>
            <a:ext cx="2303362" cy="5511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a:solidFill>
                  <a:srgbClr val="00AE9D"/>
                </a:solidFill>
                <a:latin typeface="Calibri" panose="020F0502020204030204" pitchFamily="34" charset="0"/>
                <a:cs typeface="Calibri" panose="020F0502020204030204" pitchFamily="34" charset="0"/>
              </a:rPr>
              <a:t>CERTIFICAÇÃO PROFISSIONAL</a:t>
            </a:r>
          </a:p>
          <a:p>
            <a:r>
              <a:rPr lang="pt-BR" sz="1400" b="1" dirty="0">
                <a:solidFill>
                  <a:srgbClr val="00AE9D"/>
                </a:solidFill>
                <a:latin typeface="Calibri" panose="020F0502020204030204" pitchFamily="34" charset="0"/>
                <a:cs typeface="Calibri" panose="020F0502020204030204" pitchFamily="34" charset="0"/>
              </a:rPr>
              <a:t>SÉRIE - 20</a:t>
            </a:r>
          </a:p>
        </p:txBody>
      </p:sp>
      <p:sp>
        <p:nvSpPr>
          <p:cNvPr id="272" name="Tristique senectus et netus"/>
          <p:cNvSpPr txBox="1"/>
          <p:nvPr/>
        </p:nvSpPr>
        <p:spPr>
          <a:xfrm>
            <a:off x="1090572" y="4000487"/>
            <a:ext cx="2211012" cy="5511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a:solidFill>
                  <a:srgbClr val="00AE9D"/>
                </a:solidFill>
                <a:latin typeface="Calibri" panose="020F0502020204030204" pitchFamily="34" charset="0"/>
                <a:cs typeface="Calibri" panose="020F0502020204030204" pitchFamily="34" charset="0"/>
              </a:rPr>
              <a:t>CERTIFICAÇÃO ESPECIALISTA INVESTIMENTO</a:t>
            </a:r>
          </a:p>
        </p:txBody>
      </p:sp>
      <p:sp>
        <p:nvSpPr>
          <p:cNvPr id="278" name="Shape"/>
          <p:cNvSpPr/>
          <p:nvPr/>
        </p:nvSpPr>
        <p:spPr>
          <a:xfrm>
            <a:off x="481150" y="1283997"/>
            <a:ext cx="300878" cy="811682"/>
          </a:xfrm>
          <a:custGeom>
            <a:avLst/>
            <a:gdLst/>
            <a:ahLst/>
            <a:cxnLst>
              <a:cxn ang="0">
                <a:pos x="wd2" y="hd2"/>
              </a:cxn>
              <a:cxn ang="5400000">
                <a:pos x="wd2" y="hd2"/>
              </a:cxn>
              <a:cxn ang="10800000">
                <a:pos x="wd2" y="hd2"/>
              </a:cxn>
              <a:cxn ang="16200000">
                <a:pos x="wd2" y="hd2"/>
              </a:cxn>
            </a:cxnLst>
            <a:rect l="0" t="0" r="r" b="b"/>
            <a:pathLst>
              <a:path w="21428" h="21592" extrusionOk="0">
                <a:moveTo>
                  <a:pt x="10715" y="0"/>
                </a:moveTo>
                <a:cubicBezTo>
                  <a:pt x="9952" y="0"/>
                  <a:pt x="9192" y="110"/>
                  <a:pt x="8610" y="327"/>
                </a:cubicBezTo>
                <a:cubicBezTo>
                  <a:pt x="7445" y="762"/>
                  <a:pt x="7445" y="1466"/>
                  <a:pt x="8610" y="1900"/>
                </a:cubicBezTo>
                <a:cubicBezTo>
                  <a:pt x="9774" y="2335"/>
                  <a:pt x="11657" y="2335"/>
                  <a:pt x="12821" y="1900"/>
                </a:cubicBezTo>
                <a:cubicBezTo>
                  <a:pt x="13985" y="1466"/>
                  <a:pt x="13985" y="762"/>
                  <a:pt x="12821" y="327"/>
                </a:cubicBezTo>
                <a:cubicBezTo>
                  <a:pt x="12239" y="110"/>
                  <a:pt x="11478" y="0"/>
                  <a:pt x="10715" y="0"/>
                </a:cubicBezTo>
                <a:close/>
                <a:moveTo>
                  <a:pt x="10730" y="3658"/>
                </a:moveTo>
                <a:cubicBezTo>
                  <a:pt x="10412" y="3658"/>
                  <a:pt x="10096" y="3681"/>
                  <a:pt x="9797" y="3722"/>
                </a:cubicBezTo>
                <a:cubicBezTo>
                  <a:pt x="9040" y="3824"/>
                  <a:pt x="8433" y="4046"/>
                  <a:pt x="8157" y="4329"/>
                </a:cubicBezTo>
                <a:cubicBezTo>
                  <a:pt x="7993" y="4506"/>
                  <a:pt x="8002" y="4772"/>
                  <a:pt x="8002" y="5215"/>
                </a:cubicBezTo>
                <a:lnTo>
                  <a:pt x="8002" y="18233"/>
                </a:lnTo>
                <a:lnTo>
                  <a:pt x="5670" y="17362"/>
                </a:lnTo>
                <a:cubicBezTo>
                  <a:pt x="5251" y="17205"/>
                  <a:pt x="4926" y="17083"/>
                  <a:pt x="4638" y="16987"/>
                </a:cubicBezTo>
                <a:cubicBezTo>
                  <a:pt x="4351" y="16891"/>
                  <a:pt x="4101" y="16822"/>
                  <a:pt x="3875" y="16781"/>
                </a:cubicBezTo>
                <a:cubicBezTo>
                  <a:pt x="3510" y="16718"/>
                  <a:pt x="3126" y="16687"/>
                  <a:pt x="2731" y="16686"/>
                </a:cubicBezTo>
                <a:cubicBezTo>
                  <a:pt x="2337" y="16686"/>
                  <a:pt x="1934" y="16718"/>
                  <a:pt x="1572" y="16781"/>
                </a:cubicBezTo>
                <a:cubicBezTo>
                  <a:pt x="1288" y="16831"/>
                  <a:pt x="1031" y="16900"/>
                  <a:pt x="808" y="16982"/>
                </a:cubicBezTo>
                <a:cubicBezTo>
                  <a:pt x="581" y="17066"/>
                  <a:pt x="394" y="17164"/>
                  <a:pt x="257" y="17272"/>
                </a:cubicBezTo>
                <a:cubicBezTo>
                  <a:pt x="-86" y="17545"/>
                  <a:pt x="-86" y="17860"/>
                  <a:pt x="257" y="18133"/>
                </a:cubicBezTo>
                <a:cubicBezTo>
                  <a:pt x="367" y="18217"/>
                  <a:pt x="549" y="18305"/>
                  <a:pt x="808" y="18413"/>
                </a:cubicBezTo>
                <a:cubicBezTo>
                  <a:pt x="1068" y="18520"/>
                  <a:pt x="1407" y="18646"/>
                  <a:pt x="1826" y="18803"/>
                </a:cubicBezTo>
                <a:lnTo>
                  <a:pt x="7465" y="20909"/>
                </a:lnTo>
                <a:cubicBezTo>
                  <a:pt x="7884" y="21066"/>
                  <a:pt x="8223" y="21192"/>
                  <a:pt x="8511" y="21289"/>
                </a:cubicBezTo>
                <a:cubicBezTo>
                  <a:pt x="8798" y="21387"/>
                  <a:pt x="9034" y="21454"/>
                  <a:pt x="9260" y="21495"/>
                </a:cubicBezTo>
                <a:cubicBezTo>
                  <a:pt x="9494" y="21530"/>
                  <a:pt x="9738" y="21554"/>
                  <a:pt x="9980" y="21569"/>
                </a:cubicBezTo>
                <a:cubicBezTo>
                  <a:pt x="10469" y="21600"/>
                  <a:pt x="10976" y="21600"/>
                  <a:pt x="11464" y="21569"/>
                </a:cubicBezTo>
                <a:cubicBezTo>
                  <a:pt x="11707" y="21554"/>
                  <a:pt x="11936" y="21530"/>
                  <a:pt x="12171" y="21495"/>
                </a:cubicBezTo>
                <a:cubicBezTo>
                  <a:pt x="12397" y="21454"/>
                  <a:pt x="12647" y="21387"/>
                  <a:pt x="12934" y="21289"/>
                </a:cubicBezTo>
                <a:cubicBezTo>
                  <a:pt x="13222" y="21192"/>
                  <a:pt x="13546" y="21066"/>
                  <a:pt x="13966" y="20909"/>
                </a:cubicBezTo>
                <a:lnTo>
                  <a:pt x="19619" y="18803"/>
                </a:lnTo>
                <a:cubicBezTo>
                  <a:pt x="20038" y="18646"/>
                  <a:pt x="20380" y="18520"/>
                  <a:pt x="20636" y="18413"/>
                </a:cubicBezTo>
                <a:cubicBezTo>
                  <a:pt x="20893" y="18305"/>
                  <a:pt x="21064" y="18217"/>
                  <a:pt x="21173" y="18133"/>
                </a:cubicBezTo>
                <a:cubicBezTo>
                  <a:pt x="21514" y="17860"/>
                  <a:pt x="21512" y="17545"/>
                  <a:pt x="21173" y="17272"/>
                </a:cubicBezTo>
                <a:cubicBezTo>
                  <a:pt x="21040" y="17165"/>
                  <a:pt x="20861" y="17066"/>
                  <a:pt x="20636" y="16982"/>
                </a:cubicBezTo>
                <a:cubicBezTo>
                  <a:pt x="20412" y="16898"/>
                  <a:pt x="20147" y="16831"/>
                  <a:pt x="19859" y="16781"/>
                </a:cubicBezTo>
                <a:cubicBezTo>
                  <a:pt x="19128" y="16655"/>
                  <a:pt x="18286" y="16654"/>
                  <a:pt x="17556" y="16781"/>
                </a:cubicBezTo>
                <a:cubicBezTo>
                  <a:pt x="17330" y="16822"/>
                  <a:pt x="17094" y="16891"/>
                  <a:pt x="16807" y="16987"/>
                </a:cubicBezTo>
                <a:cubicBezTo>
                  <a:pt x="16519" y="17083"/>
                  <a:pt x="16180" y="17205"/>
                  <a:pt x="15761" y="17362"/>
                </a:cubicBezTo>
                <a:lnTo>
                  <a:pt x="13443" y="18228"/>
                </a:lnTo>
                <a:lnTo>
                  <a:pt x="13443" y="5215"/>
                </a:lnTo>
                <a:cubicBezTo>
                  <a:pt x="13443" y="4772"/>
                  <a:pt x="13452" y="4506"/>
                  <a:pt x="13288" y="4329"/>
                </a:cubicBezTo>
                <a:cubicBezTo>
                  <a:pt x="13012" y="4046"/>
                  <a:pt x="12405" y="3824"/>
                  <a:pt x="11648" y="3722"/>
                </a:cubicBezTo>
                <a:cubicBezTo>
                  <a:pt x="11349" y="3681"/>
                  <a:pt x="11047" y="3658"/>
                  <a:pt x="10730" y="3658"/>
                </a:cubicBezTo>
                <a:close/>
              </a:path>
            </a:pathLst>
          </a:custGeom>
          <a:solidFill>
            <a:srgbClr val="00AE9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sp>
        <p:nvSpPr>
          <p:cNvPr id="279" name="Shape"/>
          <p:cNvSpPr/>
          <p:nvPr/>
        </p:nvSpPr>
        <p:spPr>
          <a:xfrm>
            <a:off x="481150" y="3079921"/>
            <a:ext cx="300878" cy="811683"/>
          </a:xfrm>
          <a:custGeom>
            <a:avLst/>
            <a:gdLst/>
            <a:ahLst/>
            <a:cxnLst>
              <a:cxn ang="0">
                <a:pos x="wd2" y="hd2"/>
              </a:cxn>
              <a:cxn ang="5400000">
                <a:pos x="wd2" y="hd2"/>
              </a:cxn>
              <a:cxn ang="10800000">
                <a:pos x="wd2" y="hd2"/>
              </a:cxn>
              <a:cxn ang="16200000">
                <a:pos x="wd2" y="hd2"/>
              </a:cxn>
            </a:cxnLst>
            <a:rect l="0" t="0" r="r" b="b"/>
            <a:pathLst>
              <a:path w="21428" h="21592" extrusionOk="0">
                <a:moveTo>
                  <a:pt x="10715" y="0"/>
                </a:moveTo>
                <a:cubicBezTo>
                  <a:pt x="9952" y="0"/>
                  <a:pt x="9192" y="110"/>
                  <a:pt x="8610" y="327"/>
                </a:cubicBezTo>
                <a:cubicBezTo>
                  <a:pt x="7445" y="762"/>
                  <a:pt x="7445" y="1466"/>
                  <a:pt x="8610" y="1900"/>
                </a:cubicBezTo>
                <a:cubicBezTo>
                  <a:pt x="9774" y="2335"/>
                  <a:pt x="11657" y="2335"/>
                  <a:pt x="12821" y="1900"/>
                </a:cubicBezTo>
                <a:cubicBezTo>
                  <a:pt x="13985" y="1466"/>
                  <a:pt x="13985" y="762"/>
                  <a:pt x="12821" y="327"/>
                </a:cubicBezTo>
                <a:cubicBezTo>
                  <a:pt x="12239" y="110"/>
                  <a:pt x="11478" y="0"/>
                  <a:pt x="10715" y="0"/>
                </a:cubicBezTo>
                <a:close/>
                <a:moveTo>
                  <a:pt x="10730" y="3658"/>
                </a:moveTo>
                <a:cubicBezTo>
                  <a:pt x="10412" y="3658"/>
                  <a:pt x="10096" y="3681"/>
                  <a:pt x="9797" y="3722"/>
                </a:cubicBezTo>
                <a:cubicBezTo>
                  <a:pt x="9040" y="3824"/>
                  <a:pt x="8433" y="4046"/>
                  <a:pt x="8157" y="4329"/>
                </a:cubicBezTo>
                <a:cubicBezTo>
                  <a:pt x="7993" y="4506"/>
                  <a:pt x="8002" y="4772"/>
                  <a:pt x="8002" y="5215"/>
                </a:cubicBezTo>
                <a:lnTo>
                  <a:pt x="8002" y="18233"/>
                </a:lnTo>
                <a:lnTo>
                  <a:pt x="5670" y="17362"/>
                </a:lnTo>
                <a:cubicBezTo>
                  <a:pt x="5251" y="17205"/>
                  <a:pt x="4926" y="17083"/>
                  <a:pt x="4638" y="16987"/>
                </a:cubicBezTo>
                <a:cubicBezTo>
                  <a:pt x="4351" y="16891"/>
                  <a:pt x="4101" y="16822"/>
                  <a:pt x="3875" y="16781"/>
                </a:cubicBezTo>
                <a:cubicBezTo>
                  <a:pt x="3510" y="16718"/>
                  <a:pt x="3126" y="16687"/>
                  <a:pt x="2731" y="16686"/>
                </a:cubicBezTo>
                <a:cubicBezTo>
                  <a:pt x="2337" y="16686"/>
                  <a:pt x="1934" y="16718"/>
                  <a:pt x="1572" y="16781"/>
                </a:cubicBezTo>
                <a:cubicBezTo>
                  <a:pt x="1288" y="16831"/>
                  <a:pt x="1031" y="16900"/>
                  <a:pt x="808" y="16982"/>
                </a:cubicBezTo>
                <a:cubicBezTo>
                  <a:pt x="581" y="17066"/>
                  <a:pt x="394" y="17164"/>
                  <a:pt x="257" y="17272"/>
                </a:cubicBezTo>
                <a:cubicBezTo>
                  <a:pt x="-86" y="17545"/>
                  <a:pt x="-86" y="17860"/>
                  <a:pt x="257" y="18133"/>
                </a:cubicBezTo>
                <a:cubicBezTo>
                  <a:pt x="367" y="18217"/>
                  <a:pt x="549" y="18305"/>
                  <a:pt x="808" y="18413"/>
                </a:cubicBezTo>
                <a:cubicBezTo>
                  <a:pt x="1068" y="18520"/>
                  <a:pt x="1407" y="18646"/>
                  <a:pt x="1826" y="18803"/>
                </a:cubicBezTo>
                <a:lnTo>
                  <a:pt x="7465" y="20909"/>
                </a:lnTo>
                <a:cubicBezTo>
                  <a:pt x="7884" y="21066"/>
                  <a:pt x="8223" y="21192"/>
                  <a:pt x="8511" y="21289"/>
                </a:cubicBezTo>
                <a:cubicBezTo>
                  <a:pt x="8798" y="21387"/>
                  <a:pt x="9034" y="21454"/>
                  <a:pt x="9260" y="21495"/>
                </a:cubicBezTo>
                <a:cubicBezTo>
                  <a:pt x="9494" y="21530"/>
                  <a:pt x="9738" y="21554"/>
                  <a:pt x="9980" y="21569"/>
                </a:cubicBezTo>
                <a:cubicBezTo>
                  <a:pt x="10469" y="21600"/>
                  <a:pt x="10976" y="21600"/>
                  <a:pt x="11464" y="21569"/>
                </a:cubicBezTo>
                <a:cubicBezTo>
                  <a:pt x="11707" y="21554"/>
                  <a:pt x="11936" y="21530"/>
                  <a:pt x="12171" y="21495"/>
                </a:cubicBezTo>
                <a:cubicBezTo>
                  <a:pt x="12397" y="21454"/>
                  <a:pt x="12647" y="21387"/>
                  <a:pt x="12934" y="21289"/>
                </a:cubicBezTo>
                <a:cubicBezTo>
                  <a:pt x="13222" y="21192"/>
                  <a:pt x="13546" y="21066"/>
                  <a:pt x="13966" y="20909"/>
                </a:cubicBezTo>
                <a:lnTo>
                  <a:pt x="19619" y="18803"/>
                </a:lnTo>
                <a:cubicBezTo>
                  <a:pt x="20038" y="18646"/>
                  <a:pt x="20380" y="18520"/>
                  <a:pt x="20636" y="18413"/>
                </a:cubicBezTo>
                <a:cubicBezTo>
                  <a:pt x="20893" y="18305"/>
                  <a:pt x="21064" y="18217"/>
                  <a:pt x="21173" y="18133"/>
                </a:cubicBezTo>
                <a:cubicBezTo>
                  <a:pt x="21514" y="17860"/>
                  <a:pt x="21512" y="17545"/>
                  <a:pt x="21173" y="17272"/>
                </a:cubicBezTo>
                <a:cubicBezTo>
                  <a:pt x="21040" y="17165"/>
                  <a:pt x="20861" y="17066"/>
                  <a:pt x="20636" y="16982"/>
                </a:cubicBezTo>
                <a:cubicBezTo>
                  <a:pt x="20412" y="16898"/>
                  <a:pt x="20147" y="16831"/>
                  <a:pt x="19859" y="16781"/>
                </a:cubicBezTo>
                <a:cubicBezTo>
                  <a:pt x="19128" y="16655"/>
                  <a:pt x="18286" y="16654"/>
                  <a:pt x="17556" y="16781"/>
                </a:cubicBezTo>
                <a:cubicBezTo>
                  <a:pt x="17330" y="16822"/>
                  <a:pt x="17094" y="16891"/>
                  <a:pt x="16807" y="16987"/>
                </a:cubicBezTo>
                <a:cubicBezTo>
                  <a:pt x="16519" y="17083"/>
                  <a:pt x="16180" y="17205"/>
                  <a:pt x="15761" y="17362"/>
                </a:cubicBezTo>
                <a:lnTo>
                  <a:pt x="13443" y="18228"/>
                </a:lnTo>
                <a:lnTo>
                  <a:pt x="13443" y="5215"/>
                </a:lnTo>
                <a:cubicBezTo>
                  <a:pt x="13443" y="4772"/>
                  <a:pt x="13452" y="4506"/>
                  <a:pt x="13288" y="4329"/>
                </a:cubicBezTo>
                <a:cubicBezTo>
                  <a:pt x="13012" y="4046"/>
                  <a:pt x="12405" y="3824"/>
                  <a:pt x="11648" y="3722"/>
                </a:cubicBezTo>
                <a:cubicBezTo>
                  <a:pt x="11349" y="3681"/>
                  <a:pt x="11047" y="3658"/>
                  <a:pt x="10730" y="3658"/>
                </a:cubicBezTo>
                <a:close/>
              </a:path>
            </a:pathLst>
          </a:custGeom>
          <a:solidFill>
            <a:srgbClr val="00AE9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sp>
        <p:nvSpPr>
          <p:cNvPr id="281" name="Shape"/>
          <p:cNvSpPr/>
          <p:nvPr/>
        </p:nvSpPr>
        <p:spPr>
          <a:xfrm>
            <a:off x="481150" y="4872289"/>
            <a:ext cx="300878" cy="811682"/>
          </a:xfrm>
          <a:custGeom>
            <a:avLst/>
            <a:gdLst/>
            <a:ahLst/>
            <a:cxnLst>
              <a:cxn ang="0">
                <a:pos x="wd2" y="hd2"/>
              </a:cxn>
              <a:cxn ang="5400000">
                <a:pos x="wd2" y="hd2"/>
              </a:cxn>
              <a:cxn ang="10800000">
                <a:pos x="wd2" y="hd2"/>
              </a:cxn>
              <a:cxn ang="16200000">
                <a:pos x="wd2" y="hd2"/>
              </a:cxn>
            </a:cxnLst>
            <a:rect l="0" t="0" r="r" b="b"/>
            <a:pathLst>
              <a:path w="21428" h="21592" extrusionOk="0">
                <a:moveTo>
                  <a:pt x="10715" y="0"/>
                </a:moveTo>
                <a:cubicBezTo>
                  <a:pt x="9952" y="0"/>
                  <a:pt x="9192" y="110"/>
                  <a:pt x="8610" y="327"/>
                </a:cubicBezTo>
                <a:cubicBezTo>
                  <a:pt x="7445" y="762"/>
                  <a:pt x="7445" y="1466"/>
                  <a:pt x="8610" y="1900"/>
                </a:cubicBezTo>
                <a:cubicBezTo>
                  <a:pt x="9774" y="2335"/>
                  <a:pt x="11657" y="2335"/>
                  <a:pt x="12821" y="1900"/>
                </a:cubicBezTo>
                <a:cubicBezTo>
                  <a:pt x="13985" y="1466"/>
                  <a:pt x="13985" y="762"/>
                  <a:pt x="12821" y="327"/>
                </a:cubicBezTo>
                <a:cubicBezTo>
                  <a:pt x="12239" y="110"/>
                  <a:pt x="11478" y="0"/>
                  <a:pt x="10715" y="0"/>
                </a:cubicBezTo>
                <a:close/>
                <a:moveTo>
                  <a:pt x="10730" y="3658"/>
                </a:moveTo>
                <a:cubicBezTo>
                  <a:pt x="10412" y="3658"/>
                  <a:pt x="10096" y="3681"/>
                  <a:pt x="9797" y="3722"/>
                </a:cubicBezTo>
                <a:cubicBezTo>
                  <a:pt x="9040" y="3824"/>
                  <a:pt x="8433" y="4046"/>
                  <a:pt x="8157" y="4329"/>
                </a:cubicBezTo>
                <a:cubicBezTo>
                  <a:pt x="7993" y="4506"/>
                  <a:pt x="8002" y="4772"/>
                  <a:pt x="8002" y="5215"/>
                </a:cubicBezTo>
                <a:lnTo>
                  <a:pt x="8002" y="18233"/>
                </a:lnTo>
                <a:lnTo>
                  <a:pt x="5670" y="17362"/>
                </a:lnTo>
                <a:cubicBezTo>
                  <a:pt x="5251" y="17205"/>
                  <a:pt x="4926" y="17083"/>
                  <a:pt x="4638" y="16987"/>
                </a:cubicBezTo>
                <a:cubicBezTo>
                  <a:pt x="4351" y="16891"/>
                  <a:pt x="4101" y="16822"/>
                  <a:pt x="3875" y="16781"/>
                </a:cubicBezTo>
                <a:cubicBezTo>
                  <a:pt x="3510" y="16718"/>
                  <a:pt x="3126" y="16687"/>
                  <a:pt x="2731" y="16686"/>
                </a:cubicBezTo>
                <a:cubicBezTo>
                  <a:pt x="2337" y="16686"/>
                  <a:pt x="1934" y="16718"/>
                  <a:pt x="1572" y="16781"/>
                </a:cubicBezTo>
                <a:cubicBezTo>
                  <a:pt x="1288" y="16831"/>
                  <a:pt x="1031" y="16900"/>
                  <a:pt x="808" y="16982"/>
                </a:cubicBezTo>
                <a:cubicBezTo>
                  <a:pt x="581" y="17066"/>
                  <a:pt x="394" y="17164"/>
                  <a:pt x="257" y="17272"/>
                </a:cubicBezTo>
                <a:cubicBezTo>
                  <a:pt x="-86" y="17545"/>
                  <a:pt x="-86" y="17860"/>
                  <a:pt x="257" y="18133"/>
                </a:cubicBezTo>
                <a:cubicBezTo>
                  <a:pt x="367" y="18217"/>
                  <a:pt x="549" y="18305"/>
                  <a:pt x="808" y="18413"/>
                </a:cubicBezTo>
                <a:cubicBezTo>
                  <a:pt x="1068" y="18520"/>
                  <a:pt x="1407" y="18646"/>
                  <a:pt x="1826" y="18803"/>
                </a:cubicBezTo>
                <a:lnTo>
                  <a:pt x="7465" y="20909"/>
                </a:lnTo>
                <a:cubicBezTo>
                  <a:pt x="7884" y="21066"/>
                  <a:pt x="8223" y="21192"/>
                  <a:pt x="8511" y="21289"/>
                </a:cubicBezTo>
                <a:cubicBezTo>
                  <a:pt x="8798" y="21387"/>
                  <a:pt x="9034" y="21454"/>
                  <a:pt x="9260" y="21495"/>
                </a:cubicBezTo>
                <a:cubicBezTo>
                  <a:pt x="9494" y="21530"/>
                  <a:pt x="9738" y="21554"/>
                  <a:pt x="9980" y="21569"/>
                </a:cubicBezTo>
                <a:cubicBezTo>
                  <a:pt x="10469" y="21600"/>
                  <a:pt x="10976" y="21600"/>
                  <a:pt x="11464" y="21569"/>
                </a:cubicBezTo>
                <a:cubicBezTo>
                  <a:pt x="11707" y="21554"/>
                  <a:pt x="11936" y="21530"/>
                  <a:pt x="12171" y="21495"/>
                </a:cubicBezTo>
                <a:cubicBezTo>
                  <a:pt x="12397" y="21454"/>
                  <a:pt x="12647" y="21387"/>
                  <a:pt x="12934" y="21289"/>
                </a:cubicBezTo>
                <a:cubicBezTo>
                  <a:pt x="13222" y="21192"/>
                  <a:pt x="13546" y="21066"/>
                  <a:pt x="13966" y="20909"/>
                </a:cubicBezTo>
                <a:lnTo>
                  <a:pt x="19619" y="18803"/>
                </a:lnTo>
                <a:cubicBezTo>
                  <a:pt x="20038" y="18646"/>
                  <a:pt x="20380" y="18520"/>
                  <a:pt x="20636" y="18413"/>
                </a:cubicBezTo>
                <a:cubicBezTo>
                  <a:pt x="20893" y="18305"/>
                  <a:pt x="21064" y="18217"/>
                  <a:pt x="21173" y="18133"/>
                </a:cubicBezTo>
                <a:cubicBezTo>
                  <a:pt x="21514" y="17860"/>
                  <a:pt x="21512" y="17545"/>
                  <a:pt x="21173" y="17272"/>
                </a:cubicBezTo>
                <a:cubicBezTo>
                  <a:pt x="21040" y="17165"/>
                  <a:pt x="20861" y="17066"/>
                  <a:pt x="20636" y="16982"/>
                </a:cubicBezTo>
                <a:cubicBezTo>
                  <a:pt x="20412" y="16898"/>
                  <a:pt x="20147" y="16831"/>
                  <a:pt x="19859" y="16781"/>
                </a:cubicBezTo>
                <a:cubicBezTo>
                  <a:pt x="19128" y="16655"/>
                  <a:pt x="18286" y="16654"/>
                  <a:pt x="17556" y="16781"/>
                </a:cubicBezTo>
                <a:cubicBezTo>
                  <a:pt x="17330" y="16822"/>
                  <a:pt x="17094" y="16891"/>
                  <a:pt x="16807" y="16987"/>
                </a:cubicBezTo>
                <a:cubicBezTo>
                  <a:pt x="16519" y="17083"/>
                  <a:pt x="16180" y="17205"/>
                  <a:pt x="15761" y="17362"/>
                </a:cubicBezTo>
                <a:lnTo>
                  <a:pt x="13443" y="18228"/>
                </a:lnTo>
                <a:lnTo>
                  <a:pt x="13443" y="5215"/>
                </a:lnTo>
                <a:cubicBezTo>
                  <a:pt x="13443" y="4772"/>
                  <a:pt x="13452" y="4506"/>
                  <a:pt x="13288" y="4329"/>
                </a:cubicBezTo>
                <a:cubicBezTo>
                  <a:pt x="13012" y="4046"/>
                  <a:pt x="12405" y="3824"/>
                  <a:pt x="11648" y="3722"/>
                </a:cubicBezTo>
                <a:cubicBezTo>
                  <a:pt x="11349" y="3681"/>
                  <a:pt x="11047" y="3658"/>
                  <a:pt x="10730" y="3658"/>
                </a:cubicBezTo>
                <a:close/>
              </a:path>
            </a:pathLst>
          </a:custGeom>
          <a:solidFill>
            <a:srgbClr val="00AE9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sp>
        <p:nvSpPr>
          <p:cNvPr id="2" name="Circle">
            <a:extLst>
              <a:ext uri="{FF2B5EF4-FFF2-40B4-BE49-F238E27FC236}">
                <a16:creationId xmlns:a16="http://schemas.microsoft.com/office/drawing/2014/main" id="{2E654FE3-B5B8-D958-8267-93B19D9FD9F1}"/>
              </a:ext>
            </a:extLst>
          </p:cNvPr>
          <p:cNvSpPr/>
          <p:nvPr/>
        </p:nvSpPr>
        <p:spPr>
          <a:xfrm>
            <a:off x="247376" y="427292"/>
            <a:ext cx="768426" cy="753637"/>
          </a:xfrm>
          <a:prstGeom prst="ellipse">
            <a:avLst/>
          </a:prstGeom>
          <a:solidFill>
            <a:srgbClr val="00AE9D"/>
          </a:solidFill>
          <a:ln w="12700" cap="flat">
            <a:noFill/>
            <a:miter lim="400000"/>
          </a:ln>
          <a:effectLst/>
        </p:spPr>
        <p:txBody>
          <a:bodyPr wrap="square" lIns="0" tIns="0" rIns="0" bIns="0" numCol="1" anchor="ctr">
            <a:noAutofit/>
          </a:bodyPr>
          <a:lstStyle/>
          <a:p>
            <a:pPr algn="ctr">
              <a:defRPr sz="3200" b="0">
                <a:solidFill>
                  <a:srgbClr val="FFFFFF"/>
                </a:solidFill>
                <a:latin typeface="+mn-lt"/>
                <a:ea typeface="+mn-ea"/>
                <a:cs typeface="+mn-cs"/>
                <a:sym typeface="Helvetica Neue Medium"/>
              </a:defRPr>
            </a:pPr>
            <a:r>
              <a:rPr lang="pt-BR" sz="1400" b="1" dirty="0">
                <a:latin typeface="Calibri" panose="020F0502020204030204" pitchFamily="34" charset="0"/>
                <a:cs typeface="Calibri" panose="020F0502020204030204" pitchFamily="34" charset="0"/>
              </a:rPr>
              <a:t>CPA-10</a:t>
            </a:r>
            <a:endParaRPr sz="1400" b="1" dirty="0">
              <a:latin typeface="Calibri" panose="020F0502020204030204" pitchFamily="34" charset="0"/>
              <a:cs typeface="Calibri" panose="020F0502020204030204" pitchFamily="34" charset="0"/>
            </a:endParaRPr>
          </a:p>
        </p:txBody>
      </p:sp>
      <p:sp>
        <p:nvSpPr>
          <p:cNvPr id="4" name="Circle">
            <a:extLst>
              <a:ext uri="{FF2B5EF4-FFF2-40B4-BE49-F238E27FC236}">
                <a16:creationId xmlns:a16="http://schemas.microsoft.com/office/drawing/2014/main" id="{30D7FB29-21ED-07AD-905E-023082606016}"/>
              </a:ext>
            </a:extLst>
          </p:cNvPr>
          <p:cNvSpPr/>
          <p:nvPr/>
        </p:nvSpPr>
        <p:spPr>
          <a:xfrm>
            <a:off x="244602" y="4005128"/>
            <a:ext cx="768426" cy="753637"/>
          </a:xfrm>
          <a:prstGeom prst="ellipse">
            <a:avLst/>
          </a:prstGeom>
          <a:solidFill>
            <a:srgbClr val="00AE9D"/>
          </a:solidFill>
          <a:ln w="12700" cap="flat">
            <a:noFill/>
            <a:miter lim="400000"/>
          </a:ln>
          <a:effectLst/>
        </p:spPr>
        <p:txBody>
          <a:bodyPr wrap="square" lIns="0" tIns="0" rIns="0" bIns="0" numCol="1" anchor="ctr">
            <a:noAutofit/>
          </a:bodyPr>
          <a:lstStyle/>
          <a:p>
            <a:pPr algn="ctr">
              <a:defRPr sz="3200" b="0">
                <a:solidFill>
                  <a:srgbClr val="FFFFFF"/>
                </a:solidFill>
                <a:latin typeface="+mn-lt"/>
                <a:ea typeface="+mn-ea"/>
                <a:cs typeface="+mn-cs"/>
                <a:sym typeface="Helvetica Neue Medium"/>
              </a:defRPr>
            </a:pPr>
            <a:r>
              <a:rPr lang="pt-BR" sz="1400" b="1" dirty="0">
                <a:latin typeface="Calibri" panose="020F0502020204030204" pitchFamily="34" charset="0"/>
                <a:cs typeface="Calibri" panose="020F0502020204030204" pitchFamily="34" charset="0"/>
              </a:rPr>
              <a:t>CEA</a:t>
            </a:r>
            <a:endParaRPr sz="1400" b="1" dirty="0">
              <a:latin typeface="Calibri" panose="020F0502020204030204" pitchFamily="34" charset="0"/>
              <a:cs typeface="Calibri" panose="020F0502020204030204" pitchFamily="34" charset="0"/>
            </a:endParaRPr>
          </a:p>
        </p:txBody>
      </p:sp>
      <p:sp>
        <p:nvSpPr>
          <p:cNvPr id="5" name="Circle">
            <a:extLst>
              <a:ext uri="{FF2B5EF4-FFF2-40B4-BE49-F238E27FC236}">
                <a16:creationId xmlns:a16="http://schemas.microsoft.com/office/drawing/2014/main" id="{AD67B4C8-BD7F-876E-4133-B773A0FC7AF1}"/>
              </a:ext>
            </a:extLst>
          </p:cNvPr>
          <p:cNvSpPr/>
          <p:nvPr/>
        </p:nvSpPr>
        <p:spPr>
          <a:xfrm>
            <a:off x="230763" y="5797495"/>
            <a:ext cx="768426" cy="753637"/>
          </a:xfrm>
          <a:prstGeom prst="ellipse">
            <a:avLst/>
          </a:prstGeom>
          <a:solidFill>
            <a:srgbClr val="00AE9D"/>
          </a:solidFill>
          <a:ln w="12700" cap="flat">
            <a:noFill/>
            <a:miter lim="400000"/>
          </a:ln>
          <a:effectLst/>
        </p:spPr>
        <p:txBody>
          <a:bodyPr wrap="square" lIns="0" tIns="0" rIns="0" bIns="0" numCol="1" anchor="ctr">
            <a:noAutofit/>
          </a:bodyPr>
          <a:lstStyle/>
          <a:p>
            <a:pPr algn="ctr">
              <a:defRPr sz="3200" b="0">
                <a:solidFill>
                  <a:srgbClr val="FFFFFF"/>
                </a:solidFill>
                <a:latin typeface="+mn-lt"/>
                <a:ea typeface="+mn-ea"/>
                <a:cs typeface="+mn-cs"/>
                <a:sym typeface="Helvetica Neue Medium"/>
              </a:defRPr>
            </a:pPr>
            <a:r>
              <a:rPr lang="pt-BR" sz="1400" b="1" dirty="0">
                <a:latin typeface="Calibri" panose="020F0502020204030204" pitchFamily="34" charset="0"/>
                <a:cs typeface="Calibri" panose="020F0502020204030204" pitchFamily="34" charset="0"/>
              </a:rPr>
              <a:t>PSS</a:t>
            </a:r>
            <a:endParaRPr sz="1400" b="1" dirty="0">
              <a:latin typeface="Calibri" panose="020F0502020204030204" pitchFamily="34" charset="0"/>
              <a:cs typeface="Calibri" panose="020F0502020204030204" pitchFamily="34" charset="0"/>
            </a:endParaRPr>
          </a:p>
        </p:txBody>
      </p:sp>
      <p:sp>
        <p:nvSpPr>
          <p:cNvPr id="6" name="Tristique senectus et netus">
            <a:extLst>
              <a:ext uri="{FF2B5EF4-FFF2-40B4-BE49-F238E27FC236}">
                <a16:creationId xmlns:a16="http://schemas.microsoft.com/office/drawing/2014/main" id="{228FD459-AC9B-FDB3-760F-49CF41B52C08}"/>
              </a:ext>
            </a:extLst>
          </p:cNvPr>
          <p:cNvSpPr txBox="1"/>
          <p:nvPr/>
        </p:nvSpPr>
        <p:spPr>
          <a:xfrm>
            <a:off x="1090278" y="5856397"/>
            <a:ext cx="2756153" cy="2925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a:solidFill>
                  <a:srgbClr val="00AE9D"/>
                </a:solidFill>
                <a:latin typeface="Calibri" panose="020F0502020204030204" pitchFamily="34" charset="0"/>
                <a:cs typeface="Calibri" panose="020F0502020204030204" pitchFamily="34" charset="0"/>
              </a:rPr>
              <a:t>PACTO SISTÊMICO DE SEGURANÇA</a:t>
            </a:r>
          </a:p>
        </p:txBody>
      </p:sp>
      <p:sp>
        <p:nvSpPr>
          <p:cNvPr id="7" name="Circle">
            <a:extLst>
              <a:ext uri="{FF2B5EF4-FFF2-40B4-BE49-F238E27FC236}">
                <a16:creationId xmlns:a16="http://schemas.microsoft.com/office/drawing/2014/main" id="{F5C6CF8E-AC9E-AAE2-2713-7613E0381A3D}"/>
              </a:ext>
            </a:extLst>
          </p:cNvPr>
          <p:cNvSpPr/>
          <p:nvPr/>
        </p:nvSpPr>
        <p:spPr>
          <a:xfrm>
            <a:off x="3616156" y="1415046"/>
            <a:ext cx="768426" cy="753637"/>
          </a:xfrm>
          <a:prstGeom prst="ellipse">
            <a:avLst/>
          </a:prstGeom>
          <a:solidFill>
            <a:srgbClr val="00AE9D"/>
          </a:solidFill>
          <a:ln w="12700" cap="flat">
            <a:noFill/>
            <a:miter lim="400000"/>
          </a:ln>
          <a:effectLst/>
        </p:spPr>
        <p:txBody>
          <a:bodyPr wrap="square" lIns="0" tIns="0" rIns="0" bIns="0" numCol="1" anchor="ctr">
            <a:noAutofit/>
          </a:bodyPr>
          <a:lstStyle/>
          <a:p>
            <a:pPr algn="ctr">
              <a:defRPr sz="3200" b="0">
                <a:solidFill>
                  <a:srgbClr val="FFFFFF"/>
                </a:solidFill>
                <a:latin typeface="+mn-lt"/>
                <a:ea typeface="+mn-ea"/>
                <a:cs typeface="+mn-cs"/>
                <a:sym typeface="Helvetica Neue Medium"/>
              </a:defRPr>
            </a:pPr>
            <a:r>
              <a:rPr lang="pt-BR" sz="1400" b="1" dirty="0">
                <a:latin typeface="Calibri" panose="020F0502020204030204" pitchFamily="34" charset="0"/>
                <a:cs typeface="Calibri" panose="020F0502020204030204" pitchFamily="34" charset="0"/>
              </a:rPr>
              <a:t>FD</a:t>
            </a:r>
            <a:endParaRPr sz="1400" b="1" dirty="0">
              <a:latin typeface="Calibri" panose="020F0502020204030204" pitchFamily="34" charset="0"/>
              <a:cs typeface="Calibri" panose="020F0502020204030204" pitchFamily="34" charset="0"/>
            </a:endParaRPr>
          </a:p>
        </p:txBody>
      </p:sp>
      <p:sp>
        <p:nvSpPr>
          <p:cNvPr id="8" name="Circle">
            <a:extLst>
              <a:ext uri="{FF2B5EF4-FFF2-40B4-BE49-F238E27FC236}">
                <a16:creationId xmlns:a16="http://schemas.microsoft.com/office/drawing/2014/main" id="{8A135378-092E-5CB4-D9D6-57A9C59B4F9F}"/>
              </a:ext>
            </a:extLst>
          </p:cNvPr>
          <p:cNvSpPr/>
          <p:nvPr/>
        </p:nvSpPr>
        <p:spPr>
          <a:xfrm>
            <a:off x="3602073" y="4689318"/>
            <a:ext cx="768426" cy="753637"/>
          </a:xfrm>
          <a:prstGeom prst="ellipse">
            <a:avLst/>
          </a:prstGeom>
          <a:solidFill>
            <a:srgbClr val="00AE9D"/>
          </a:solidFill>
          <a:ln w="12700" cap="flat">
            <a:noFill/>
            <a:miter lim="400000"/>
          </a:ln>
          <a:effectLst/>
        </p:spPr>
        <p:txBody>
          <a:bodyPr wrap="square" lIns="0" tIns="0" rIns="0" bIns="0" numCol="1" anchor="ctr">
            <a:noAutofit/>
          </a:bodyPr>
          <a:lstStyle/>
          <a:p>
            <a:pPr algn="ctr">
              <a:defRPr sz="3200" b="0">
                <a:solidFill>
                  <a:srgbClr val="FFFFFF"/>
                </a:solidFill>
                <a:latin typeface="+mn-lt"/>
                <a:ea typeface="+mn-ea"/>
                <a:cs typeface="+mn-cs"/>
                <a:sym typeface="Helvetica Neue Medium"/>
              </a:defRPr>
            </a:pPr>
            <a:r>
              <a:rPr lang="pt-BR" sz="1400" b="1" dirty="0">
                <a:latin typeface="Calibri" panose="020F0502020204030204" pitchFamily="34" charset="0"/>
                <a:cs typeface="Calibri" panose="020F0502020204030204" pitchFamily="34" charset="0"/>
              </a:rPr>
              <a:t>FC</a:t>
            </a:r>
            <a:endParaRPr sz="1400" b="1" dirty="0">
              <a:latin typeface="Calibri" panose="020F0502020204030204" pitchFamily="34" charset="0"/>
              <a:cs typeface="Calibri" panose="020F0502020204030204" pitchFamily="34" charset="0"/>
            </a:endParaRPr>
          </a:p>
        </p:txBody>
      </p:sp>
      <p:sp>
        <p:nvSpPr>
          <p:cNvPr id="9" name="Tristique senectus et netus">
            <a:extLst>
              <a:ext uri="{FF2B5EF4-FFF2-40B4-BE49-F238E27FC236}">
                <a16:creationId xmlns:a16="http://schemas.microsoft.com/office/drawing/2014/main" id="{EF700433-6522-E2DA-0A8A-68D278D867A5}"/>
              </a:ext>
            </a:extLst>
          </p:cNvPr>
          <p:cNvSpPr txBox="1"/>
          <p:nvPr/>
        </p:nvSpPr>
        <p:spPr>
          <a:xfrm>
            <a:off x="4435528" y="1323319"/>
            <a:ext cx="2070904" cy="2925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a:solidFill>
                  <a:srgbClr val="00AE9D"/>
                </a:solidFill>
                <a:latin typeface="Calibri" panose="020F0502020204030204" pitchFamily="34" charset="0"/>
                <a:cs typeface="Calibri" panose="020F0502020204030204" pitchFamily="34" charset="0"/>
              </a:rPr>
              <a:t>FORMAÇÃO DE DIRETORES</a:t>
            </a:r>
            <a:endParaRPr sz="1400" b="1" dirty="0">
              <a:solidFill>
                <a:srgbClr val="00AE9D"/>
              </a:solidFill>
              <a:latin typeface="Calibri" panose="020F0502020204030204" pitchFamily="34" charset="0"/>
              <a:cs typeface="Calibri" panose="020F0502020204030204" pitchFamily="34" charset="0"/>
            </a:endParaRPr>
          </a:p>
        </p:txBody>
      </p:sp>
      <p:sp>
        <p:nvSpPr>
          <p:cNvPr id="10" name="Lorem ipsum dolor sit amet, consectetur adipiscing elit, sed do eiusmod tempor incididunt ut labore et dolore magna">
            <a:extLst>
              <a:ext uri="{FF2B5EF4-FFF2-40B4-BE49-F238E27FC236}">
                <a16:creationId xmlns:a16="http://schemas.microsoft.com/office/drawing/2014/main" id="{7EDC6057-F199-2A30-FF4D-71BBD38CF527}"/>
              </a:ext>
            </a:extLst>
          </p:cNvPr>
          <p:cNvSpPr txBox="1"/>
          <p:nvPr/>
        </p:nvSpPr>
        <p:spPr>
          <a:xfrm>
            <a:off x="4450126" y="1615900"/>
            <a:ext cx="2678608" cy="6742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150" b="1" dirty="0">
                <a:solidFill>
                  <a:srgbClr val="003641"/>
                </a:solidFill>
                <a:latin typeface="Calibri" panose="020F0502020204030204" pitchFamily="34" charset="0"/>
                <a:cs typeface="Calibri" panose="020F0502020204030204" pitchFamily="34" charset="0"/>
              </a:rPr>
              <a:t>JOÃO BATISTA</a:t>
            </a:r>
          </a:p>
          <a:p>
            <a:r>
              <a:rPr lang="pt-BR" sz="1150" b="1" dirty="0">
                <a:solidFill>
                  <a:srgbClr val="003641"/>
                </a:solidFill>
                <a:latin typeface="Calibri" panose="020F0502020204030204" pitchFamily="34" charset="0"/>
                <a:cs typeface="Calibri" panose="020F0502020204030204" pitchFamily="34" charset="0"/>
              </a:rPr>
              <a:t>ALTAIR</a:t>
            </a:r>
          </a:p>
          <a:p>
            <a:r>
              <a:rPr lang="pt-BR" sz="1150" b="1" dirty="0">
                <a:solidFill>
                  <a:srgbClr val="003641"/>
                </a:solidFill>
                <a:latin typeface="Calibri" panose="020F0502020204030204" pitchFamily="34" charset="0"/>
                <a:cs typeface="Calibri" panose="020F0502020204030204" pitchFamily="34" charset="0"/>
              </a:rPr>
              <a:t>MARISTELA</a:t>
            </a:r>
          </a:p>
        </p:txBody>
      </p:sp>
      <p:sp>
        <p:nvSpPr>
          <p:cNvPr id="12" name="Tristique senectus et netus">
            <a:extLst>
              <a:ext uri="{FF2B5EF4-FFF2-40B4-BE49-F238E27FC236}">
                <a16:creationId xmlns:a16="http://schemas.microsoft.com/office/drawing/2014/main" id="{ED29F8D0-AEE7-B2A6-F731-07FD4EDDE37E}"/>
              </a:ext>
            </a:extLst>
          </p:cNvPr>
          <p:cNvSpPr txBox="1"/>
          <p:nvPr/>
        </p:nvSpPr>
        <p:spPr>
          <a:xfrm>
            <a:off x="4495591" y="4604290"/>
            <a:ext cx="2678608" cy="2925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a:solidFill>
                  <a:srgbClr val="00AE9D"/>
                </a:solidFill>
                <a:latin typeface="Calibri" panose="020F0502020204030204" pitchFamily="34" charset="0"/>
                <a:cs typeface="Calibri" panose="020F0502020204030204" pitchFamily="34" charset="0"/>
              </a:rPr>
              <a:t>FORMAÇÃO DE CONSELHEIROS</a:t>
            </a:r>
            <a:endParaRPr sz="1400" b="1" dirty="0">
              <a:solidFill>
                <a:srgbClr val="00AE9D"/>
              </a:solidFill>
              <a:latin typeface="Calibri" panose="020F0502020204030204" pitchFamily="34" charset="0"/>
              <a:cs typeface="Calibri" panose="020F0502020204030204" pitchFamily="34" charset="0"/>
            </a:endParaRPr>
          </a:p>
        </p:txBody>
      </p:sp>
      <p:sp>
        <p:nvSpPr>
          <p:cNvPr id="13" name="Lorem ipsum dolor sit amet, consectetur adipiscing elit, sed do eiusmod tempor incididunt ut labore et dolore magna">
            <a:extLst>
              <a:ext uri="{FF2B5EF4-FFF2-40B4-BE49-F238E27FC236}">
                <a16:creationId xmlns:a16="http://schemas.microsoft.com/office/drawing/2014/main" id="{940557D8-6E47-B315-FC47-1F7343F3203D}"/>
              </a:ext>
            </a:extLst>
          </p:cNvPr>
          <p:cNvSpPr txBox="1"/>
          <p:nvPr/>
        </p:nvSpPr>
        <p:spPr>
          <a:xfrm>
            <a:off x="4495591" y="4897433"/>
            <a:ext cx="2678608" cy="6742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150" b="1" dirty="0">
                <a:solidFill>
                  <a:srgbClr val="003641"/>
                </a:solidFill>
                <a:latin typeface="Calibri" panose="020F0502020204030204" pitchFamily="34" charset="0"/>
                <a:cs typeface="Calibri" panose="020F0502020204030204" pitchFamily="34" charset="0"/>
              </a:rPr>
              <a:t>RICARDO</a:t>
            </a:r>
          </a:p>
          <a:p>
            <a:r>
              <a:rPr lang="pt-BR" sz="1150" b="1" dirty="0">
                <a:solidFill>
                  <a:srgbClr val="003641"/>
                </a:solidFill>
                <a:latin typeface="Calibri" panose="020F0502020204030204" pitchFamily="34" charset="0"/>
                <a:cs typeface="Calibri" panose="020F0502020204030204" pitchFamily="34" charset="0"/>
              </a:rPr>
              <a:t>GUILHERME</a:t>
            </a:r>
          </a:p>
          <a:p>
            <a:r>
              <a:rPr lang="pt-BR" sz="1150" b="1" dirty="0">
                <a:solidFill>
                  <a:srgbClr val="003641"/>
                </a:solidFill>
                <a:latin typeface="Calibri" panose="020F0502020204030204" pitchFamily="34" charset="0"/>
                <a:cs typeface="Calibri" panose="020F0502020204030204" pitchFamily="34" charset="0"/>
              </a:rPr>
              <a:t>PAULO CÉSAR</a:t>
            </a:r>
          </a:p>
        </p:txBody>
      </p:sp>
      <p:sp>
        <p:nvSpPr>
          <p:cNvPr id="14" name="Lorem ipsum dolor sit amet, consectetur adipiscing elit, sed do eiusmod tempor incididunt ut labore et dolore magna">
            <a:extLst>
              <a:ext uri="{FF2B5EF4-FFF2-40B4-BE49-F238E27FC236}">
                <a16:creationId xmlns:a16="http://schemas.microsoft.com/office/drawing/2014/main" id="{E8EF6BF2-82ED-A79D-840F-C0943D52787A}"/>
              </a:ext>
            </a:extLst>
          </p:cNvPr>
          <p:cNvSpPr txBox="1"/>
          <p:nvPr/>
        </p:nvSpPr>
        <p:spPr>
          <a:xfrm>
            <a:off x="1090572" y="6154385"/>
            <a:ext cx="2678608" cy="2494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150" b="1" dirty="0">
                <a:solidFill>
                  <a:srgbClr val="003641"/>
                </a:solidFill>
                <a:latin typeface="Calibri" panose="020F0502020204030204" pitchFamily="34" charset="0"/>
                <a:cs typeface="Calibri" panose="020F0502020204030204" pitchFamily="34" charset="0"/>
              </a:rPr>
              <a:t>4 COLABORADORES</a:t>
            </a:r>
          </a:p>
        </p:txBody>
      </p:sp>
      <p:sp>
        <p:nvSpPr>
          <p:cNvPr id="15" name="Lorem ipsum dolor sit amet, consectetur adipiscing elit, sed do eiusmod tempor incididunt ut labore et dolore magna">
            <a:extLst>
              <a:ext uri="{FF2B5EF4-FFF2-40B4-BE49-F238E27FC236}">
                <a16:creationId xmlns:a16="http://schemas.microsoft.com/office/drawing/2014/main" id="{E0067DFC-294E-39B5-1703-395CE9ABCE82}"/>
              </a:ext>
            </a:extLst>
          </p:cNvPr>
          <p:cNvSpPr txBox="1"/>
          <p:nvPr/>
        </p:nvSpPr>
        <p:spPr>
          <a:xfrm>
            <a:off x="1090572" y="4590489"/>
            <a:ext cx="2678608" cy="2494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150" b="1" dirty="0">
                <a:solidFill>
                  <a:srgbClr val="003641"/>
                </a:solidFill>
                <a:latin typeface="Calibri" panose="020F0502020204030204" pitchFamily="34" charset="0"/>
                <a:cs typeface="Calibri" panose="020F0502020204030204" pitchFamily="34" charset="0"/>
              </a:rPr>
              <a:t>1 COLABORADOR</a:t>
            </a:r>
          </a:p>
        </p:txBody>
      </p:sp>
      <p:sp>
        <p:nvSpPr>
          <p:cNvPr id="16" name="Lorem ipsum dolor sit amet, consectetur adipiscing elit, sed do eiusmod tempor incididunt ut labore et dolore magna">
            <a:extLst>
              <a:ext uri="{FF2B5EF4-FFF2-40B4-BE49-F238E27FC236}">
                <a16:creationId xmlns:a16="http://schemas.microsoft.com/office/drawing/2014/main" id="{9D21CAC2-742F-C040-80A3-7CC07E02110D}"/>
              </a:ext>
            </a:extLst>
          </p:cNvPr>
          <p:cNvSpPr txBox="1"/>
          <p:nvPr/>
        </p:nvSpPr>
        <p:spPr>
          <a:xfrm>
            <a:off x="1090572" y="2653703"/>
            <a:ext cx="2678608" cy="2494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150" b="1" dirty="0">
                <a:solidFill>
                  <a:srgbClr val="003641"/>
                </a:solidFill>
                <a:latin typeface="Calibri" panose="020F0502020204030204" pitchFamily="34" charset="0"/>
                <a:cs typeface="Calibri" panose="020F0502020204030204" pitchFamily="34" charset="0"/>
              </a:rPr>
              <a:t>40 COLABORADORES</a:t>
            </a:r>
          </a:p>
        </p:txBody>
      </p:sp>
      <p:sp>
        <p:nvSpPr>
          <p:cNvPr id="17" name="Tristique senectus et netus">
            <a:extLst>
              <a:ext uri="{FF2B5EF4-FFF2-40B4-BE49-F238E27FC236}">
                <a16:creationId xmlns:a16="http://schemas.microsoft.com/office/drawing/2014/main" id="{EC9F6D6D-B4B7-AFE0-17BD-CBBAAB727108}"/>
              </a:ext>
            </a:extLst>
          </p:cNvPr>
          <p:cNvSpPr txBox="1"/>
          <p:nvPr/>
        </p:nvSpPr>
        <p:spPr>
          <a:xfrm>
            <a:off x="1090572" y="251703"/>
            <a:ext cx="2303362" cy="5511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a:solidFill>
                  <a:srgbClr val="00AE9D"/>
                </a:solidFill>
                <a:latin typeface="Calibri" panose="020F0502020204030204" pitchFamily="34" charset="0"/>
                <a:cs typeface="Calibri" panose="020F0502020204030204" pitchFamily="34" charset="0"/>
              </a:rPr>
              <a:t>CERTIFICAÇÃO PROFISSIONAL</a:t>
            </a:r>
          </a:p>
          <a:p>
            <a:r>
              <a:rPr lang="pt-BR" sz="1400" b="1" dirty="0">
                <a:solidFill>
                  <a:srgbClr val="00AE9D"/>
                </a:solidFill>
                <a:latin typeface="Calibri" panose="020F0502020204030204" pitchFamily="34" charset="0"/>
                <a:cs typeface="Calibri" panose="020F0502020204030204" pitchFamily="34" charset="0"/>
              </a:rPr>
              <a:t>SÉRIE - 10</a:t>
            </a:r>
          </a:p>
        </p:txBody>
      </p:sp>
      <p:sp>
        <p:nvSpPr>
          <p:cNvPr id="18" name="Lorem ipsum dolor sit amet, consectetur adipiscing elit, sed do eiusmod tempor incididunt ut labore et dolore magna">
            <a:extLst>
              <a:ext uri="{FF2B5EF4-FFF2-40B4-BE49-F238E27FC236}">
                <a16:creationId xmlns:a16="http://schemas.microsoft.com/office/drawing/2014/main" id="{98139C3A-BAC9-F482-96CC-87C1D1E395D8}"/>
              </a:ext>
            </a:extLst>
          </p:cNvPr>
          <p:cNvSpPr txBox="1"/>
          <p:nvPr/>
        </p:nvSpPr>
        <p:spPr>
          <a:xfrm>
            <a:off x="1090572" y="799132"/>
            <a:ext cx="2678608" cy="2494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150" b="1" dirty="0">
                <a:solidFill>
                  <a:srgbClr val="003641"/>
                </a:solidFill>
                <a:latin typeface="Calibri" panose="020F0502020204030204" pitchFamily="34" charset="0"/>
                <a:cs typeface="Calibri" panose="020F0502020204030204" pitchFamily="34" charset="0"/>
              </a:rPr>
              <a:t>14 COLABORADORES</a:t>
            </a:r>
          </a:p>
        </p:txBody>
      </p:sp>
      <p:sp>
        <p:nvSpPr>
          <p:cNvPr id="24" name="Google Shape;427;p45">
            <a:extLst>
              <a:ext uri="{FF2B5EF4-FFF2-40B4-BE49-F238E27FC236}">
                <a16:creationId xmlns:a16="http://schemas.microsoft.com/office/drawing/2014/main" id="{AF24CEAB-44E4-4BF4-2515-C5AE267B0641}"/>
              </a:ext>
            </a:extLst>
          </p:cNvPr>
          <p:cNvSpPr txBox="1"/>
          <p:nvPr/>
        </p:nvSpPr>
        <p:spPr>
          <a:xfrm>
            <a:off x="5199307" y="321031"/>
            <a:ext cx="8243483" cy="769389"/>
          </a:xfrm>
          <a:prstGeom prst="rect">
            <a:avLst/>
          </a:prstGeom>
          <a:noFill/>
          <a:ln>
            <a:noFill/>
          </a:ln>
        </p:spPr>
        <p:txBody>
          <a:bodyPr spcFirstLastPara="1" wrap="square" lIns="91421" tIns="45694" rIns="91421" bIns="45694" anchor="t" anchorCtr="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048">
              <a:buClr>
                <a:srgbClr val="000000"/>
              </a:buClr>
            </a:pPr>
            <a:r>
              <a:rPr lang="en-GB" sz="4400" b="1" dirty="0">
                <a:solidFill>
                  <a:srgbClr val="00AE9D"/>
                </a:solidFill>
                <a:latin typeface="Sicoob Script" panose="03080502040307070305" pitchFamily="66" charset="77"/>
                <a:sym typeface="Dela Gothic One"/>
              </a:rPr>
              <a:t>CERTIFICAÇÕES</a:t>
            </a:r>
            <a:r>
              <a:rPr lang="en-GB" sz="4400" b="1" dirty="0">
                <a:solidFill>
                  <a:srgbClr val="C9D200"/>
                </a:solidFill>
                <a:latin typeface="Sicoob Script" panose="03080502040307070305" pitchFamily="66" charset="77"/>
                <a:sym typeface="Dela Gothic One"/>
              </a:rPr>
              <a:t> </a:t>
            </a:r>
            <a:endParaRPr sz="4400" b="1" dirty="0">
              <a:solidFill>
                <a:srgbClr val="C9D200"/>
              </a:solidFill>
              <a:latin typeface="Sicoob Script" panose="03080502040307070305" pitchFamily="66" charset="77"/>
              <a:sym typeface="Arial"/>
            </a:endParaRPr>
          </a:p>
        </p:txBody>
      </p:sp>
      <p:sp>
        <p:nvSpPr>
          <p:cNvPr id="28" name="Shape">
            <a:extLst>
              <a:ext uri="{FF2B5EF4-FFF2-40B4-BE49-F238E27FC236}">
                <a16:creationId xmlns:a16="http://schemas.microsoft.com/office/drawing/2014/main" id="{E6D10341-99FF-61F9-1788-C66987027455}"/>
              </a:ext>
            </a:extLst>
          </p:cNvPr>
          <p:cNvSpPr/>
          <p:nvPr/>
        </p:nvSpPr>
        <p:spPr>
          <a:xfrm>
            <a:off x="3846431" y="3079920"/>
            <a:ext cx="300878" cy="811683"/>
          </a:xfrm>
          <a:custGeom>
            <a:avLst/>
            <a:gdLst/>
            <a:ahLst/>
            <a:cxnLst>
              <a:cxn ang="0">
                <a:pos x="wd2" y="hd2"/>
              </a:cxn>
              <a:cxn ang="5400000">
                <a:pos x="wd2" y="hd2"/>
              </a:cxn>
              <a:cxn ang="10800000">
                <a:pos x="wd2" y="hd2"/>
              </a:cxn>
              <a:cxn ang="16200000">
                <a:pos x="wd2" y="hd2"/>
              </a:cxn>
            </a:cxnLst>
            <a:rect l="0" t="0" r="r" b="b"/>
            <a:pathLst>
              <a:path w="21428" h="21592" extrusionOk="0">
                <a:moveTo>
                  <a:pt x="10715" y="0"/>
                </a:moveTo>
                <a:cubicBezTo>
                  <a:pt x="9952" y="0"/>
                  <a:pt x="9192" y="110"/>
                  <a:pt x="8610" y="327"/>
                </a:cubicBezTo>
                <a:cubicBezTo>
                  <a:pt x="7445" y="762"/>
                  <a:pt x="7445" y="1466"/>
                  <a:pt x="8610" y="1900"/>
                </a:cubicBezTo>
                <a:cubicBezTo>
                  <a:pt x="9774" y="2335"/>
                  <a:pt x="11657" y="2335"/>
                  <a:pt x="12821" y="1900"/>
                </a:cubicBezTo>
                <a:cubicBezTo>
                  <a:pt x="13985" y="1466"/>
                  <a:pt x="13985" y="762"/>
                  <a:pt x="12821" y="327"/>
                </a:cubicBezTo>
                <a:cubicBezTo>
                  <a:pt x="12239" y="110"/>
                  <a:pt x="11478" y="0"/>
                  <a:pt x="10715" y="0"/>
                </a:cubicBezTo>
                <a:close/>
                <a:moveTo>
                  <a:pt x="10730" y="3658"/>
                </a:moveTo>
                <a:cubicBezTo>
                  <a:pt x="10412" y="3658"/>
                  <a:pt x="10096" y="3681"/>
                  <a:pt x="9797" y="3722"/>
                </a:cubicBezTo>
                <a:cubicBezTo>
                  <a:pt x="9040" y="3824"/>
                  <a:pt x="8433" y="4046"/>
                  <a:pt x="8157" y="4329"/>
                </a:cubicBezTo>
                <a:cubicBezTo>
                  <a:pt x="7993" y="4506"/>
                  <a:pt x="8002" y="4772"/>
                  <a:pt x="8002" y="5215"/>
                </a:cubicBezTo>
                <a:lnTo>
                  <a:pt x="8002" y="18233"/>
                </a:lnTo>
                <a:lnTo>
                  <a:pt x="5670" y="17362"/>
                </a:lnTo>
                <a:cubicBezTo>
                  <a:pt x="5251" y="17205"/>
                  <a:pt x="4926" y="17083"/>
                  <a:pt x="4638" y="16987"/>
                </a:cubicBezTo>
                <a:cubicBezTo>
                  <a:pt x="4351" y="16891"/>
                  <a:pt x="4101" y="16822"/>
                  <a:pt x="3875" y="16781"/>
                </a:cubicBezTo>
                <a:cubicBezTo>
                  <a:pt x="3510" y="16718"/>
                  <a:pt x="3126" y="16687"/>
                  <a:pt x="2731" y="16686"/>
                </a:cubicBezTo>
                <a:cubicBezTo>
                  <a:pt x="2337" y="16686"/>
                  <a:pt x="1934" y="16718"/>
                  <a:pt x="1572" y="16781"/>
                </a:cubicBezTo>
                <a:cubicBezTo>
                  <a:pt x="1288" y="16831"/>
                  <a:pt x="1031" y="16900"/>
                  <a:pt x="808" y="16982"/>
                </a:cubicBezTo>
                <a:cubicBezTo>
                  <a:pt x="581" y="17066"/>
                  <a:pt x="394" y="17164"/>
                  <a:pt x="257" y="17272"/>
                </a:cubicBezTo>
                <a:cubicBezTo>
                  <a:pt x="-86" y="17545"/>
                  <a:pt x="-86" y="17860"/>
                  <a:pt x="257" y="18133"/>
                </a:cubicBezTo>
                <a:cubicBezTo>
                  <a:pt x="367" y="18217"/>
                  <a:pt x="549" y="18305"/>
                  <a:pt x="808" y="18413"/>
                </a:cubicBezTo>
                <a:cubicBezTo>
                  <a:pt x="1068" y="18520"/>
                  <a:pt x="1407" y="18646"/>
                  <a:pt x="1826" y="18803"/>
                </a:cubicBezTo>
                <a:lnTo>
                  <a:pt x="7465" y="20909"/>
                </a:lnTo>
                <a:cubicBezTo>
                  <a:pt x="7884" y="21066"/>
                  <a:pt x="8223" y="21192"/>
                  <a:pt x="8511" y="21289"/>
                </a:cubicBezTo>
                <a:cubicBezTo>
                  <a:pt x="8798" y="21387"/>
                  <a:pt x="9034" y="21454"/>
                  <a:pt x="9260" y="21495"/>
                </a:cubicBezTo>
                <a:cubicBezTo>
                  <a:pt x="9494" y="21530"/>
                  <a:pt x="9738" y="21554"/>
                  <a:pt x="9980" y="21569"/>
                </a:cubicBezTo>
                <a:cubicBezTo>
                  <a:pt x="10469" y="21600"/>
                  <a:pt x="10976" y="21600"/>
                  <a:pt x="11464" y="21569"/>
                </a:cubicBezTo>
                <a:cubicBezTo>
                  <a:pt x="11707" y="21554"/>
                  <a:pt x="11936" y="21530"/>
                  <a:pt x="12171" y="21495"/>
                </a:cubicBezTo>
                <a:cubicBezTo>
                  <a:pt x="12397" y="21454"/>
                  <a:pt x="12647" y="21387"/>
                  <a:pt x="12934" y="21289"/>
                </a:cubicBezTo>
                <a:cubicBezTo>
                  <a:pt x="13222" y="21192"/>
                  <a:pt x="13546" y="21066"/>
                  <a:pt x="13966" y="20909"/>
                </a:cubicBezTo>
                <a:lnTo>
                  <a:pt x="19619" y="18803"/>
                </a:lnTo>
                <a:cubicBezTo>
                  <a:pt x="20038" y="18646"/>
                  <a:pt x="20380" y="18520"/>
                  <a:pt x="20636" y="18413"/>
                </a:cubicBezTo>
                <a:cubicBezTo>
                  <a:pt x="20893" y="18305"/>
                  <a:pt x="21064" y="18217"/>
                  <a:pt x="21173" y="18133"/>
                </a:cubicBezTo>
                <a:cubicBezTo>
                  <a:pt x="21514" y="17860"/>
                  <a:pt x="21512" y="17545"/>
                  <a:pt x="21173" y="17272"/>
                </a:cubicBezTo>
                <a:cubicBezTo>
                  <a:pt x="21040" y="17165"/>
                  <a:pt x="20861" y="17066"/>
                  <a:pt x="20636" y="16982"/>
                </a:cubicBezTo>
                <a:cubicBezTo>
                  <a:pt x="20412" y="16898"/>
                  <a:pt x="20147" y="16831"/>
                  <a:pt x="19859" y="16781"/>
                </a:cubicBezTo>
                <a:cubicBezTo>
                  <a:pt x="19128" y="16655"/>
                  <a:pt x="18286" y="16654"/>
                  <a:pt x="17556" y="16781"/>
                </a:cubicBezTo>
                <a:cubicBezTo>
                  <a:pt x="17330" y="16822"/>
                  <a:pt x="17094" y="16891"/>
                  <a:pt x="16807" y="16987"/>
                </a:cubicBezTo>
                <a:cubicBezTo>
                  <a:pt x="16519" y="17083"/>
                  <a:pt x="16180" y="17205"/>
                  <a:pt x="15761" y="17362"/>
                </a:cubicBezTo>
                <a:lnTo>
                  <a:pt x="13443" y="18228"/>
                </a:lnTo>
                <a:lnTo>
                  <a:pt x="13443" y="5215"/>
                </a:lnTo>
                <a:cubicBezTo>
                  <a:pt x="13443" y="4772"/>
                  <a:pt x="13452" y="4506"/>
                  <a:pt x="13288" y="4329"/>
                </a:cubicBezTo>
                <a:cubicBezTo>
                  <a:pt x="13012" y="4046"/>
                  <a:pt x="12405" y="3824"/>
                  <a:pt x="11648" y="3722"/>
                </a:cubicBezTo>
                <a:cubicBezTo>
                  <a:pt x="11349" y="3681"/>
                  <a:pt x="11047" y="3658"/>
                  <a:pt x="10730" y="3658"/>
                </a:cubicBezTo>
                <a:close/>
              </a:path>
            </a:pathLst>
          </a:custGeom>
          <a:solidFill>
            <a:srgbClr val="00AE9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pic>
        <p:nvPicPr>
          <p:cNvPr id="20" name="Imagem 19">
            <a:extLst>
              <a:ext uri="{FF2B5EF4-FFF2-40B4-BE49-F238E27FC236}">
                <a16:creationId xmlns:a16="http://schemas.microsoft.com/office/drawing/2014/main" id="{4E711102-53E4-64FD-E65B-A09FFFBA7B56}"/>
              </a:ext>
            </a:extLst>
          </p:cNvPr>
          <p:cNvPicPr>
            <a:picLocks noChangeAspect="1"/>
          </p:cNvPicPr>
          <p:nvPr/>
        </p:nvPicPr>
        <p:blipFill>
          <a:blip r:embed="rId4"/>
          <a:stretch>
            <a:fillRect/>
          </a:stretch>
        </p:blipFill>
        <p:spPr>
          <a:xfrm>
            <a:off x="10792837" y="5891738"/>
            <a:ext cx="1168400" cy="254000"/>
          </a:xfrm>
          <a:prstGeom prst="rect">
            <a:avLst/>
          </a:prstGeom>
        </p:spPr>
      </p:pic>
      <p:pic>
        <p:nvPicPr>
          <p:cNvPr id="1028" name="Picture 4" descr="ANBIMA">
            <a:extLst>
              <a:ext uri="{FF2B5EF4-FFF2-40B4-BE49-F238E27FC236}">
                <a16:creationId xmlns:a16="http://schemas.microsoft.com/office/drawing/2014/main" id="{C6A85526-2D40-34DC-5531-222A39E36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7747" y="517790"/>
            <a:ext cx="463631" cy="2279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ANBIMA">
            <a:extLst>
              <a:ext uri="{FF2B5EF4-FFF2-40B4-BE49-F238E27FC236}">
                <a16:creationId xmlns:a16="http://schemas.microsoft.com/office/drawing/2014/main" id="{54EBD23A-A243-2711-4B27-B0047636C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492" y="2359225"/>
            <a:ext cx="463631" cy="2279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ANBIMA">
            <a:extLst>
              <a:ext uri="{FF2B5EF4-FFF2-40B4-BE49-F238E27FC236}">
                <a16:creationId xmlns:a16="http://schemas.microsoft.com/office/drawing/2014/main" id="{14B3986F-4DA4-E08F-3AA1-1BDD13C6B7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0490" y="4239139"/>
            <a:ext cx="463631" cy="227952"/>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427;p45">
            <a:extLst>
              <a:ext uri="{FF2B5EF4-FFF2-40B4-BE49-F238E27FC236}">
                <a16:creationId xmlns:a16="http://schemas.microsoft.com/office/drawing/2014/main" id="{8FC7AB3E-15D4-AF59-07C7-CF2D8144F3C2}"/>
              </a:ext>
            </a:extLst>
          </p:cNvPr>
          <p:cNvSpPr txBox="1"/>
          <p:nvPr/>
        </p:nvSpPr>
        <p:spPr>
          <a:xfrm>
            <a:off x="5227119" y="314386"/>
            <a:ext cx="8483197" cy="769389"/>
          </a:xfrm>
          <a:prstGeom prst="rect">
            <a:avLst/>
          </a:prstGeom>
          <a:noFill/>
          <a:ln>
            <a:noFill/>
          </a:ln>
        </p:spPr>
        <p:txBody>
          <a:bodyPr spcFirstLastPara="1" wrap="square" lIns="91421" tIns="45694" rIns="91421" bIns="45694" anchor="t" anchorCtr="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048">
              <a:buClr>
                <a:srgbClr val="000000"/>
              </a:buClr>
            </a:pPr>
            <a:r>
              <a:rPr lang="en-GB" sz="4400" b="1" dirty="0">
                <a:solidFill>
                  <a:srgbClr val="C9D200"/>
                </a:solidFill>
                <a:latin typeface="Sicoob Script" panose="03080502040307070305" pitchFamily="66" charset="77"/>
                <a:sym typeface="Dela Gothic One"/>
              </a:rPr>
              <a:t>CERTIFICAÇÕES </a:t>
            </a:r>
            <a:endParaRPr sz="4400" b="1" dirty="0">
              <a:solidFill>
                <a:srgbClr val="C9D200"/>
              </a:solidFill>
              <a:latin typeface="Sicoob Script" panose="03080502040307070305" pitchFamily="66" charset="77"/>
              <a:sym typeface="Arial"/>
            </a:endParaRPr>
          </a:p>
        </p:txBody>
      </p:sp>
      <p:pic>
        <p:nvPicPr>
          <p:cNvPr id="29" name="Imagem 28" descr="Ícone&#10;&#10;Descrição gerada automaticamente">
            <a:extLst>
              <a:ext uri="{FF2B5EF4-FFF2-40B4-BE49-F238E27FC236}">
                <a16:creationId xmlns:a16="http://schemas.microsoft.com/office/drawing/2014/main" id="{6B6E04D7-5E8D-E238-C0FD-EB95D82F8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7444" y="365678"/>
            <a:ext cx="843984" cy="760127"/>
          </a:xfrm>
          <a:prstGeom prst="rect">
            <a:avLst/>
          </a:prstGeom>
        </p:spPr>
      </p:pic>
    </p:spTree>
    <p:extLst>
      <p:ext uri="{BB962C8B-B14F-4D97-AF65-F5344CB8AC3E}">
        <p14:creationId xmlns:p14="http://schemas.microsoft.com/office/powerpoint/2010/main" val="614298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127CEA-A346-03A4-03ED-C3E038ED6BAD}"/>
              </a:ext>
            </a:extLst>
          </p:cNvPr>
          <p:cNvSpPr>
            <a:spLocks noGrp="1"/>
          </p:cNvSpPr>
          <p:nvPr>
            <p:ph type="title"/>
          </p:nvPr>
        </p:nvSpPr>
        <p:spPr/>
        <p:txBody>
          <a:bodyPr/>
          <a:lstStyle/>
          <a:p>
            <a:endParaRPr lang="pt-BR"/>
          </a:p>
        </p:txBody>
      </p:sp>
      <p:sp>
        <p:nvSpPr>
          <p:cNvPr id="3" name="Espaço Reservado para Texto 2">
            <a:extLst>
              <a:ext uri="{FF2B5EF4-FFF2-40B4-BE49-F238E27FC236}">
                <a16:creationId xmlns:a16="http://schemas.microsoft.com/office/drawing/2014/main" id="{460A38DE-B98D-B97D-FD3F-2DF470E4974B}"/>
              </a:ext>
            </a:extLst>
          </p:cNvPr>
          <p:cNvSpPr>
            <a:spLocks noGrp="1"/>
          </p:cNvSpPr>
          <p:nvPr>
            <p:ph type="body" sz="quarter" idx="10"/>
          </p:nvPr>
        </p:nvSpPr>
        <p:spPr/>
        <p:txBody>
          <a:bodyPr/>
          <a:lstStyle/>
          <a:p>
            <a:endParaRPr lang="pt-BR"/>
          </a:p>
        </p:txBody>
      </p:sp>
      <p:pic>
        <p:nvPicPr>
          <p:cNvPr id="5" name="Imagem 4" descr="Calendário&#10;&#10;O conteúdo gerado por IA pode estar incorreto.">
            <a:extLst>
              <a:ext uri="{FF2B5EF4-FFF2-40B4-BE49-F238E27FC236}">
                <a16:creationId xmlns:a16="http://schemas.microsoft.com/office/drawing/2014/main" id="{8F007814-FF1A-ED15-71C4-1F268C6A630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46855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6A13F6F-C734-43AB-BC3D-92876C4391DE}"/>
              </a:ext>
            </a:extLst>
          </p:cNvPr>
          <p:cNvGrpSpPr/>
          <p:nvPr/>
        </p:nvGrpSpPr>
        <p:grpSpPr>
          <a:xfrm>
            <a:off x="959540" y="225955"/>
            <a:ext cx="3731452" cy="6100025"/>
            <a:chOff x="1340936" y="230435"/>
            <a:chExt cx="3701451" cy="4771134"/>
          </a:xfrm>
        </p:grpSpPr>
        <p:grpSp>
          <p:nvGrpSpPr>
            <p:cNvPr id="26" name="Group 25">
              <a:extLst>
                <a:ext uri="{FF2B5EF4-FFF2-40B4-BE49-F238E27FC236}">
                  <a16:creationId xmlns:a16="http://schemas.microsoft.com/office/drawing/2014/main" id="{4CE94277-F484-4821-816F-DF210EBE2BD0}"/>
                </a:ext>
              </a:extLst>
            </p:cNvPr>
            <p:cNvGrpSpPr/>
            <p:nvPr/>
          </p:nvGrpSpPr>
          <p:grpSpPr>
            <a:xfrm>
              <a:off x="1340936" y="230435"/>
              <a:ext cx="3555882" cy="1066391"/>
              <a:chOff x="1405306" y="558393"/>
              <a:chExt cx="3555882" cy="1066391"/>
            </a:xfrm>
          </p:grpSpPr>
          <p:sp>
            <p:nvSpPr>
              <p:cNvPr id="27" name="TextBox 26">
                <a:extLst>
                  <a:ext uri="{FF2B5EF4-FFF2-40B4-BE49-F238E27FC236}">
                    <a16:creationId xmlns:a16="http://schemas.microsoft.com/office/drawing/2014/main" id="{456D03E9-91F6-4FC9-90A1-3A2D16870C1F}"/>
                  </a:ext>
                </a:extLst>
              </p:cNvPr>
              <p:cNvSpPr txBox="1"/>
              <p:nvPr/>
            </p:nvSpPr>
            <p:spPr>
              <a:xfrm>
                <a:off x="2521521" y="558393"/>
                <a:ext cx="2347232" cy="338598"/>
              </a:xfrm>
              <a:prstGeom prst="rect">
                <a:avLst/>
              </a:prstGeom>
              <a:noFill/>
            </p:spPr>
            <p:txBody>
              <a:bodyPr wrap="none" rtlCol="0">
                <a:spAutoFit/>
              </a:bodyPr>
              <a:lstStyle/>
              <a:p>
                <a:pPr algn="r" defTabSz="457154"/>
                <a:r>
                  <a:rPr lang="en-ID" sz="1600" b="1" dirty="0" err="1">
                    <a:solidFill>
                      <a:srgbClr val="003641"/>
                    </a:solidFill>
                    <a:latin typeface="Sicoob Script" panose="03080502040307070305" pitchFamily="66" charset="77"/>
                  </a:rPr>
                  <a:t>Crescimento</a:t>
                </a:r>
                <a:r>
                  <a:rPr lang="en-ID" sz="1600" b="1" dirty="0">
                    <a:solidFill>
                      <a:srgbClr val="003641"/>
                    </a:solidFill>
                    <a:latin typeface="Sicoob Script" panose="03080502040307070305" pitchFamily="66" charset="77"/>
                  </a:rPr>
                  <a:t> </a:t>
                </a:r>
                <a:r>
                  <a:rPr lang="en-ID" sz="1600" b="1" dirty="0" err="1">
                    <a:solidFill>
                      <a:srgbClr val="003641"/>
                    </a:solidFill>
                    <a:latin typeface="Sicoob Script" panose="03080502040307070305" pitchFamily="66" charset="77"/>
                  </a:rPr>
                  <a:t>Sustentável</a:t>
                </a:r>
                <a:endParaRPr lang="en-ID" sz="1600" b="1" dirty="0">
                  <a:solidFill>
                    <a:srgbClr val="003641"/>
                  </a:solidFill>
                  <a:latin typeface="Sicoob Script" panose="03080502040307070305" pitchFamily="66" charset="77"/>
                </a:endParaRPr>
              </a:p>
            </p:txBody>
          </p:sp>
          <p:sp>
            <p:nvSpPr>
              <p:cNvPr id="28" name="TextBox 27">
                <a:extLst>
                  <a:ext uri="{FF2B5EF4-FFF2-40B4-BE49-F238E27FC236}">
                    <a16:creationId xmlns:a16="http://schemas.microsoft.com/office/drawing/2014/main" id="{0B82CAA3-678B-4C40-9970-9DE8849371C7}"/>
                  </a:ext>
                </a:extLst>
              </p:cNvPr>
              <p:cNvSpPr txBox="1"/>
              <p:nvPr/>
            </p:nvSpPr>
            <p:spPr>
              <a:xfrm>
                <a:off x="1405306" y="797782"/>
                <a:ext cx="3555882" cy="827002"/>
              </a:xfrm>
              <a:prstGeom prst="rect">
                <a:avLst/>
              </a:prstGeom>
              <a:noFill/>
            </p:spPr>
            <p:txBody>
              <a:bodyPr wrap="square" rtlCol="0">
                <a:spAutoFit/>
              </a:bodyPr>
              <a:lstStyle/>
              <a:p>
                <a:pPr algn="r" defTabSz="457154">
                  <a:lnSpc>
                    <a:spcPct val="150000"/>
                  </a:lnSpc>
                </a:pPr>
                <a:r>
                  <a:rPr lang="pt-BR" sz="1100" dirty="0">
                    <a:solidFill>
                      <a:prstClr val="black">
                        <a:lumMod val="50000"/>
                        <a:lumOff val="50000"/>
                      </a:prstClr>
                    </a:solidFill>
                    <a:latin typeface="Sicoob Sans" panose="020B0604020202020204" charset="0"/>
                  </a:rPr>
                  <a:t>Como expandir os negócios garantindo equilíbrio entre</a:t>
                </a:r>
              </a:p>
              <a:p>
                <a:pPr algn="r" defTabSz="457154">
                  <a:lnSpc>
                    <a:spcPct val="150000"/>
                  </a:lnSpc>
                </a:pPr>
                <a:r>
                  <a:rPr lang="pt-BR" sz="1100" dirty="0">
                    <a:solidFill>
                      <a:prstClr val="black">
                        <a:lumMod val="50000"/>
                        <a:lumOff val="50000"/>
                      </a:prstClr>
                    </a:solidFill>
                    <a:latin typeface="Sicoob Sans" panose="020B0604020202020204" charset="0"/>
                  </a:rPr>
                  <a:t>rentabilidade, liquidez e solidez financeira, sem</a:t>
                </a:r>
              </a:p>
              <a:p>
                <a:pPr algn="r" defTabSz="457154">
                  <a:lnSpc>
                    <a:spcPct val="150000"/>
                  </a:lnSpc>
                </a:pPr>
                <a:r>
                  <a:rPr lang="pt-BR" sz="1100" dirty="0">
                    <a:solidFill>
                      <a:prstClr val="black">
                        <a:lumMod val="50000"/>
                        <a:lumOff val="50000"/>
                      </a:prstClr>
                    </a:solidFill>
                    <a:latin typeface="Sicoob Sans" panose="020B0604020202020204" charset="0"/>
                  </a:rPr>
                  <a:t>comprometer a segurança dos cooperados</a:t>
                </a:r>
                <a:endParaRPr lang="en-US" sz="1100" dirty="0">
                  <a:solidFill>
                    <a:prstClr val="black">
                      <a:lumMod val="50000"/>
                      <a:lumOff val="50000"/>
                    </a:prstClr>
                  </a:solidFill>
                  <a:latin typeface="Sicoob Sans" panose="020B0604020202020204" charset="0"/>
                </a:endParaRPr>
              </a:p>
            </p:txBody>
          </p:sp>
        </p:grpSp>
        <p:grpSp>
          <p:nvGrpSpPr>
            <p:cNvPr id="29" name="Group 28">
              <a:extLst>
                <a:ext uri="{FF2B5EF4-FFF2-40B4-BE49-F238E27FC236}">
                  <a16:creationId xmlns:a16="http://schemas.microsoft.com/office/drawing/2014/main" id="{FF3A9DD8-EBB3-4538-9CF3-26CDF59A7236}"/>
                </a:ext>
              </a:extLst>
            </p:cNvPr>
            <p:cNvGrpSpPr/>
            <p:nvPr/>
          </p:nvGrpSpPr>
          <p:grpSpPr>
            <a:xfrm>
              <a:off x="1440957" y="2592357"/>
              <a:ext cx="3555882" cy="1114847"/>
              <a:chOff x="1505327" y="2628142"/>
              <a:chExt cx="3555882" cy="1114847"/>
            </a:xfrm>
          </p:grpSpPr>
          <p:sp>
            <p:nvSpPr>
              <p:cNvPr id="30" name="TextBox 29">
                <a:extLst>
                  <a:ext uri="{FF2B5EF4-FFF2-40B4-BE49-F238E27FC236}">
                    <a16:creationId xmlns:a16="http://schemas.microsoft.com/office/drawing/2014/main" id="{74B2125C-5D69-4E3E-9638-25E22C84F82E}"/>
                  </a:ext>
                </a:extLst>
              </p:cNvPr>
              <p:cNvSpPr txBox="1"/>
              <p:nvPr/>
            </p:nvSpPr>
            <p:spPr>
              <a:xfrm>
                <a:off x="2304555" y="2628142"/>
                <a:ext cx="2687690" cy="289401"/>
              </a:xfrm>
              <a:prstGeom prst="rect">
                <a:avLst/>
              </a:prstGeom>
              <a:noFill/>
            </p:spPr>
            <p:txBody>
              <a:bodyPr wrap="none" rtlCol="0">
                <a:spAutoFit/>
              </a:bodyPr>
              <a:lstStyle/>
              <a:p>
                <a:pPr algn="r" defTabSz="457154"/>
                <a:r>
                  <a:rPr lang="en-ID" sz="1600" b="1" dirty="0" err="1">
                    <a:solidFill>
                      <a:srgbClr val="003641"/>
                    </a:solidFill>
                    <a:latin typeface="Sicoob Script" panose="03080502040307070305" pitchFamily="66" charset="77"/>
                  </a:rPr>
                  <a:t>Inovação</a:t>
                </a:r>
                <a:r>
                  <a:rPr lang="en-ID" sz="1600" b="1" dirty="0">
                    <a:solidFill>
                      <a:srgbClr val="003641"/>
                    </a:solidFill>
                    <a:latin typeface="Sicoob Script" panose="03080502040307070305" pitchFamily="66" charset="77"/>
                  </a:rPr>
                  <a:t> e </a:t>
                </a:r>
                <a:r>
                  <a:rPr lang="en-ID" sz="1600" b="1" dirty="0" err="1">
                    <a:solidFill>
                      <a:srgbClr val="003641"/>
                    </a:solidFill>
                    <a:latin typeface="Sicoob Script" panose="03080502040307070305" pitchFamily="66" charset="77"/>
                  </a:rPr>
                  <a:t>Competitividade</a:t>
                </a:r>
                <a:endParaRPr lang="en-ID" sz="1600" b="1" dirty="0">
                  <a:solidFill>
                    <a:srgbClr val="003641"/>
                  </a:solidFill>
                  <a:latin typeface="Sicoob Script" panose="03080502040307070305" pitchFamily="66" charset="77"/>
                </a:endParaRPr>
              </a:p>
            </p:txBody>
          </p:sp>
          <p:sp>
            <p:nvSpPr>
              <p:cNvPr id="31" name="TextBox 30">
                <a:extLst>
                  <a:ext uri="{FF2B5EF4-FFF2-40B4-BE49-F238E27FC236}">
                    <a16:creationId xmlns:a16="http://schemas.microsoft.com/office/drawing/2014/main" id="{3A5B00E3-A2B5-4105-8E74-9F27DA19BAD9}"/>
                  </a:ext>
                </a:extLst>
              </p:cNvPr>
              <p:cNvSpPr txBox="1"/>
              <p:nvPr/>
            </p:nvSpPr>
            <p:spPr>
              <a:xfrm>
                <a:off x="1505327" y="2819098"/>
                <a:ext cx="3555882" cy="923891"/>
              </a:xfrm>
              <a:prstGeom prst="rect">
                <a:avLst/>
              </a:prstGeom>
              <a:noFill/>
            </p:spPr>
            <p:txBody>
              <a:bodyPr wrap="square" rtlCol="0">
                <a:spAutoFit/>
              </a:bodyPr>
              <a:lstStyle/>
              <a:p>
                <a:pPr algn="r" defTabSz="457154">
                  <a:lnSpc>
                    <a:spcPct val="150000"/>
                  </a:lnSpc>
                </a:pPr>
                <a:r>
                  <a:rPr lang="pt-BR" sz="1100" dirty="0">
                    <a:solidFill>
                      <a:prstClr val="black">
                        <a:lumMod val="50000"/>
                        <a:lumOff val="50000"/>
                      </a:prstClr>
                    </a:solidFill>
                    <a:latin typeface="Sicoob Sans" panose="020B0604020202020204" charset="0"/>
                  </a:rPr>
                  <a:t>Acompanhar as mudanças tecnológicas, regulatórias e</a:t>
                </a:r>
              </a:p>
              <a:p>
                <a:pPr algn="r" defTabSz="457154">
                  <a:lnSpc>
                    <a:spcPct val="150000"/>
                  </a:lnSpc>
                </a:pPr>
                <a:r>
                  <a:rPr lang="pt-BR" sz="1100" dirty="0">
                    <a:solidFill>
                      <a:prstClr val="black">
                        <a:lumMod val="50000"/>
                        <a:lumOff val="50000"/>
                      </a:prstClr>
                    </a:solidFill>
                    <a:latin typeface="Sicoob Sans" panose="020B0604020202020204" charset="0"/>
                  </a:rPr>
                  <a:t>de mercado, mantendo a cooperativa competitiva e</a:t>
                </a:r>
              </a:p>
              <a:p>
                <a:pPr algn="r" defTabSz="457154">
                  <a:lnSpc>
                    <a:spcPct val="150000"/>
                  </a:lnSpc>
                </a:pPr>
                <a:r>
                  <a:rPr lang="pt-BR" sz="1100" dirty="0">
                    <a:solidFill>
                      <a:prstClr val="black">
                        <a:lumMod val="50000"/>
                        <a:lumOff val="50000"/>
                      </a:prstClr>
                    </a:solidFill>
                    <a:latin typeface="Sicoob Sans" panose="020B0604020202020204" charset="0"/>
                  </a:rPr>
                  <a:t>preparada para atender às necessidades dos</a:t>
                </a:r>
              </a:p>
              <a:p>
                <a:pPr algn="r" defTabSz="457154">
                  <a:lnSpc>
                    <a:spcPct val="150000"/>
                  </a:lnSpc>
                </a:pPr>
                <a:r>
                  <a:rPr lang="pt-BR" sz="1100" dirty="0">
                    <a:solidFill>
                      <a:prstClr val="black">
                        <a:lumMod val="50000"/>
                        <a:lumOff val="50000"/>
                      </a:prstClr>
                    </a:solidFill>
                    <a:latin typeface="Sicoob Sans" panose="020B0604020202020204" charset="0"/>
                  </a:rPr>
                  <a:t>cooperados.</a:t>
                </a:r>
              </a:p>
            </p:txBody>
          </p:sp>
        </p:grpSp>
        <p:grpSp>
          <p:nvGrpSpPr>
            <p:cNvPr id="32" name="Group 31">
              <a:extLst>
                <a:ext uri="{FF2B5EF4-FFF2-40B4-BE49-F238E27FC236}">
                  <a16:creationId xmlns:a16="http://schemas.microsoft.com/office/drawing/2014/main" id="{6D84871A-40E6-4EF7-B4AA-BFC742C9859B}"/>
                </a:ext>
              </a:extLst>
            </p:cNvPr>
            <p:cNvGrpSpPr/>
            <p:nvPr/>
          </p:nvGrpSpPr>
          <p:grpSpPr>
            <a:xfrm>
              <a:off x="1486505" y="3982136"/>
              <a:ext cx="3555882" cy="1019433"/>
              <a:chOff x="1550875" y="2545440"/>
              <a:chExt cx="3555882" cy="1019433"/>
            </a:xfrm>
          </p:grpSpPr>
          <p:sp>
            <p:nvSpPr>
              <p:cNvPr id="33" name="TextBox 32">
                <a:extLst>
                  <a:ext uri="{FF2B5EF4-FFF2-40B4-BE49-F238E27FC236}">
                    <a16:creationId xmlns:a16="http://schemas.microsoft.com/office/drawing/2014/main" id="{94D7FD3F-F21C-4FF3-A3E2-DB08482B4BE8}"/>
                  </a:ext>
                </a:extLst>
              </p:cNvPr>
              <p:cNvSpPr txBox="1"/>
              <p:nvPr/>
            </p:nvSpPr>
            <p:spPr>
              <a:xfrm>
                <a:off x="2371063" y="2545440"/>
                <a:ext cx="2722062" cy="289401"/>
              </a:xfrm>
              <a:prstGeom prst="rect">
                <a:avLst/>
              </a:prstGeom>
              <a:noFill/>
            </p:spPr>
            <p:txBody>
              <a:bodyPr wrap="none" rtlCol="0">
                <a:spAutoFit/>
              </a:bodyPr>
              <a:lstStyle/>
              <a:p>
                <a:pPr algn="r" defTabSz="457154"/>
                <a:r>
                  <a:rPr lang="en-ID" sz="1600" b="1" dirty="0" err="1">
                    <a:solidFill>
                      <a:srgbClr val="003641"/>
                    </a:solidFill>
                    <a:latin typeface="Sicoob Script" panose="03080502040307070305" pitchFamily="66" charset="77"/>
                  </a:rPr>
                  <a:t>Desenvolvimento</a:t>
                </a:r>
                <a:r>
                  <a:rPr lang="en-ID" sz="1600" b="1" dirty="0">
                    <a:solidFill>
                      <a:srgbClr val="003641"/>
                    </a:solidFill>
                    <a:latin typeface="Sicoob Script" panose="03080502040307070305" pitchFamily="66" charset="77"/>
                  </a:rPr>
                  <a:t> de </a:t>
                </a:r>
                <a:r>
                  <a:rPr lang="en-ID" sz="1600" b="1" dirty="0" err="1">
                    <a:solidFill>
                      <a:srgbClr val="003641"/>
                    </a:solidFill>
                    <a:latin typeface="Sicoob Script" panose="03080502040307070305" pitchFamily="66" charset="77"/>
                  </a:rPr>
                  <a:t>Pessoas</a:t>
                </a:r>
                <a:endParaRPr lang="en-ID" sz="1600" b="1" dirty="0">
                  <a:solidFill>
                    <a:srgbClr val="003641"/>
                  </a:solidFill>
                  <a:latin typeface="Sicoob Script" panose="03080502040307070305" pitchFamily="66" charset="77"/>
                </a:endParaRPr>
              </a:p>
            </p:txBody>
          </p:sp>
          <p:sp>
            <p:nvSpPr>
              <p:cNvPr id="34" name="TextBox 33">
                <a:extLst>
                  <a:ext uri="{FF2B5EF4-FFF2-40B4-BE49-F238E27FC236}">
                    <a16:creationId xmlns:a16="http://schemas.microsoft.com/office/drawing/2014/main" id="{1CEFD941-EFB4-4F8F-9594-44A24CB637BB}"/>
                  </a:ext>
                </a:extLst>
              </p:cNvPr>
              <p:cNvSpPr txBox="1"/>
              <p:nvPr/>
            </p:nvSpPr>
            <p:spPr>
              <a:xfrm>
                <a:off x="1550875" y="2741860"/>
                <a:ext cx="3555882" cy="823013"/>
              </a:xfrm>
              <a:prstGeom prst="rect">
                <a:avLst/>
              </a:prstGeom>
              <a:noFill/>
            </p:spPr>
            <p:txBody>
              <a:bodyPr wrap="square" rtlCol="0">
                <a:spAutoFit/>
              </a:bodyPr>
              <a:lstStyle/>
              <a:p>
                <a:pPr algn="r" defTabSz="457154">
                  <a:lnSpc>
                    <a:spcPct val="150000"/>
                  </a:lnSpc>
                </a:pPr>
                <a:r>
                  <a:rPr lang="pt-BR" sz="1100" dirty="0">
                    <a:solidFill>
                      <a:prstClr val="black">
                        <a:lumMod val="50000"/>
                        <a:lumOff val="50000"/>
                      </a:prstClr>
                    </a:solidFill>
                    <a:latin typeface="Sicoob Sans" panose="020B0604020202020204" charset="0"/>
                  </a:rPr>
                  <a:t>Capacitar lideranças e colaboradores para enfrentar</a:t>
                </a:r>
              </a:p>
              <a:p>
                <a:pPr algn="r" defTabSz="457154">
                  <a:lnSpc>
                    <a:spcPct val="150000"/>
                  </a:lnSpc>
                </a:pPr>
                <a:r>
                  <a:rPr lang="pt-BR" sz="1100" dirty="0">
                    <a:solidFill>
                      <a:prstClr val="black">
                        <a:lumMod val="50000"/>
                        <a:lumOff val="50000"/>
                      </a:prstClr>
                    </a:solidFill>
                    <a:latin typeface="Sicoob Sans" panose="020B0604020202020204" charset="0"/>
                  </a:rPr>
                  <a:t>novos cenários e manter a cooperativa preparada para</a:t>
                </a:r>
              </a:p>
              <a:p>
                <a:pPr algn="r" defTabSz="457154">
                  <a:lnSpc>
                    <a:spcPct val="150000"/>
                  </a:lnSpc>
                </a:pPr>
                <a:r>
                  <a:rPr lang="pt-BR" sz="1100" dirty="0">
                    <a:solidFill>
                      <a:prstClr val="black">
                        <a:lumMod val="50000"/>
                        <a:lumOff val="50000"/>
                      </a:prstClr>
                    </a:solidFill>
                    <a:latin typeface="Sicoob Sans" panose="020B0604020202020204" charset="0"/>
                  </a:rPr>
                  <a:t>o futuro</a:t>
                </a:r>
                <a:endParaRPr lang="en-US" sz="1100" dirty="0">
                  <a:solidFill>
                    <a:prstClr val="black">
                      <a:lumMod val="50000"/>
                      <a:lumOff val="50000"/>
                    </a:prstClr>
                  </a:solidFill>
                  <a:latin typeface="Sicoob Sans" panose="020B0604020202020204" charset="0"/>
                </a:endParaRPr>
              </a:p>
            </p:txBody>
          </p:sp>
        </p:grpSp>
      </p:grpSp>
      <p:grpSp>
        <p:nvGrpSpPr>
          <p:cNvPr id="8" name="Group 7">
            <a:extLst>
              <a:ext uri="{FF2B5EF4-FFF2-40B4-BE49-F238E27FC236}">
                <a16:creationId xmlns:a16="http://schemas.microsoft.com/office/drawing/2014/main" id="{6352A632-CAA1-4046-A95E-1B3085E7DC99}"/>
              </a:ext>
            </a:extLst>
          </p:cNvPr>
          <p:cNvGrpSpPr/>
          <p:nvPr/>
        </p:nvGrpSpPr>
        <p:grpSpPr>
          <a:xfrm rot="18348064" flipH="1">
            <a:off x="4855180" y="791092"/>
            <a:ext cx="450705" cy="559497"/>
            <a:chOff x="8578893" y="1286082"/>
            <a:chExt cx="1073768" cy="1332955"/>
          </a:xfrm>
          <a:solidFill>
            <a:schemeClr val="accent1"/>
          </a:solidFill>
        </p:grpSpPr>
        <p:sp>
          <p:nvSpPr>
            <p:cNvPr id="9" name="Freeform 37">
              <a:extLst>
                <a:ext uri="{FF2B5EF4-FFF2-40B4-BE49-F238E27FC236}">
                  <a16:creationId xmlns:a16="http://schemas.microsoft.com/office/drawing/2014/main" id="{1DC5F7E3-31E9-4056-A400-921A074E039B}"/>
                </a:ext>
              </a:extLst>
            </p:cNvPr>
            <p:cNvSpPr>
              <a:spLocks noEditPoints="1"/>
            </p:cNvSpPr>
            <p:nvPr/>
          </p:nvSpPr>
          <p:spPr bwMode="auto">
            <a:xfrm>
              <a:off x="9481170" y="2433904"/>
              <a:ext cx="171491" cy="185133"/>
            </a:xfrm>
            <a:custGeom>
              <a:avLst/>
              <a:gdLst>
                <a:gd name="T0" fmla="*/ 23 w 38"/>
                <a:gd name="T1" fmla="*/ 19 h 41"/>
                <a:gd name="T2" fmla="*/ 38 w 38"/>
                <a:gd name="T3" fmla="*/ 28 h 41"/>
                <a:gd name="T4" fmla="*/ 33 w 38"/>
                <a:gd name="T5" fmla="*/ 31 h 41"/>
                <a:gd name="T6" fmla="*/ 26 w 38"/>
                <a:gd name="T7" fmla="*/ 29 h 41"/>
                <a:gd name="T8" fmla="*/ 26 w 38"/>
                <a:gd name="T9" fmla="*/ 26 h 41"/>
                <a:gd name="T10" fmla="*/ 22 w 38"/>
                <a:gd name="T11" fmla="*/ 25 h 41"/>
                <a:gd name="T12" fmla="*/ 18 w 38"/>
                <a:gd name="T13" fmla="*/ 26 h 41"/>
                <a:gd name="T14" fmla="*/ 13 w 38"/>
                <a:gd name="T15" fmla="*/ 32 h 41"/>
                <a:gd name="T16" fmla="*/ 10 w 38"/>
                <a:gd name="T17" fmla="*/ 34 h 41"/>
                <a:gd name="T18" fmla="*/ 6 w 38"/>
                <a:gd name="T19" fmla="*/ 39 h 41"/>
                <a:gd name="T20" fmla="*/ 2 w 38"/>
                <a:gd name="T21" fmla="*/ 41 h 41"/>
                <a:gd name="T22" fmla="*/ 0 w 38"/>
                <a:gd name="T23" fmla="*/ 38 h 41"/>
                <a:gd name="T24" fmla="*/ 1 w 38"/>
                <a:gd name="T25" fmla="*/ 36 h 41"/>
                <a:gd name="T26" fmla="*/ 4 w 38"/>
                <a:gd name="T27" fmla="*/ 32 h 41"/>
                <a:gd name="T28" fmla="*/ 7 w 38"/>
                <a:gd name="T29" fmla="*/ 30 h 41"/>
                <a:gd name="T30" fmla="*/ 10 w 38"/>
                <a:gd name="T31" fmla="*/ 27 h 41"/>
                <a:gd name="T32" fmla="*/ 10 w 38"/>
                <a:gd name="T33" fmla="*/ 23 h 41"/>
                <a:gd name="T34" fmla="*/ 13 w 38"/>
                <a:gd name="T35" fmla="*/ 20 h 41"/>
                <a:gd name="T36" fmla="*/ 9 w 38"/>
                <a:gd name="T37" fmla="*/ 19 h 41"/>
                <a:gd name="T38" fmla="*/ 8 w 38"/>
                <a:gd name="T39" fmla="*/ 19 h 41"/>
                <a:gd name="T40" fmla="*/ 4 w 38"/>
                <a:gd name="T41" fmla="*/ 18 h 41"/>
                <a:gd name="T42" fmla="*/ 3 w 38"/>
                <a:gd name="T43" fmla="*/ 14 h 41"/>
                <a:gd name="T44" fmla="*/ 8 w 38"/>
                <a:gd name="T45" fmla="*/ 13 h 41"/>
                <a:gd name="T46" fmla="*/ 17 w 38"/>
                <a:gd name="T47" fmla="*/ 16 h 41"/>
                <a:gd name="T48" fmla="*/ 20 w 38"/>
                <a:gd name="T49" fmla="*/ 12 h 41"/>
                <a:gd name="T50" fmla="*/ 25 w 38"/>
                <a:gd name="T51" fmla="*/ 8 h 41"/>
                <a:gd name="T52" fmla="*/ 23 w 38"/>
                <a:gd name="T53" fmla="*/ 7 h 41"/>
                <a:gd name="T54" fmla="*/ 25 w 38"/>
                <a:gd name="T55" fmla="*/ 6 h 41"/>
                <a:gd name="T56" fmla="*/ 26 w 38"/>
                <a:gd name="T57" fmla="*/ 5 h 41"/>
                <a:gd name="T58" fmla="*/ 27 w 38"/>
                <a:gd name="T59" fmla="*/ 4 h 41"/>
                <a:gd name="T60" fmla="*/ 29 w 38"/>
                <a:gd name="T61" fmla="*/ 4 h 41"/>
                <a:gd name="T62" fmla="*/ 30 w 38"/>
                <a:gd name="T63" fmla="*/ 2 h 41"/>
                <a:gd name="T64" fmla="*/ 31 w 38"/>
                <a:gd name="T65" fmla="*/ 0 h 41"/>
                <a:gd name="T66" fmla="*/ 34 w 38"/>
                <a:gd name="T67" fmla="*/ 1 h 41"/>
                <a:gd name="T68" fmla="*/ 37 w 38"/>
                <a:gd name="T69" fmla="*/ 1 h 41"/>
                <a:gd name="T70" fmla="*/ 26 w 38"/>
                <a:gd name="T71" fmla="*/ 14 h 41"/>
                <a:gd name="T72" fmla="*/ 23 w 38"/>
                <a:gd name="T73" fmla="*/ 19 h 41"/>
                <a:gd name="T74" fmla="*/ 14 w 38"/>
                <a:gd name="T75" fmla="*/ 20 h 41"/>
                <a:gd name="T76" fmla="*/ 13 w 38"/>
                <a:gd name="T77" fmla="*/ 20 h 41"/>
                <a:gd name="T78" fmla="*/ 13 w 38"/>
                <a:gd name="T79" fmla="*/ 22 h 41"/>
                <a:gd name="T80" fmla="*/ 14 w 38"/>
                <a:gd name="T81" fmla="*/ 22 h 41"/>
                <a:gd name="T82" fmla="*/ 14 w 38"/>
                <a:gd name="T83"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41">
                  <a:moveTo>
                    <a:pt x="23" y="19"/>
                  </a:moveTo>
                  <a:cubicBezTo>
                    <a:pt x="28" y="22"/>
                    <a:pt x="34" y="23"/>
                    <a:pt x="38" y="28"/>
                  </a:cubicBezTo>
                  <a:cubicBezTo>
                    <a:pt x="36" y="29"/>
                    <a:pt x="35" y="30"/>
                    <a:pt x="33" y="31"/>
                  </a:cubicBezTo>
                  <a:cubicBezTo>
                    <a:pt x="29" y="28"/>
                    <a:pt x="29" y="28"/>
                    <a:pt x="26" y="29"/>
                  </a:cubicBezTo>
                  <a:cubicBezTo>
                    <a:pt x="26" y="28"/>
                    <a:pt x="26" y="27"/>
                    <a:pt x="26" y="26"/>
                  </a:cubicBezTo>
                  <a:cubicBezTo>
                    <a:pt x="24" y="27"/>
                    <a:pt x="23" y="27"/>
                    <a:pt x="22" y="25"/>
                  </a:cubicBezTo>
                  <a:cubicBezTo>
                    <a:pt x="21" y="24"/>
                    <a:pt x="19" y="24"/>
                    <a:pt x="18" y="26"/>
                  </a:cubicBezTo>
                  <a:cubicBezTo>
                    <a:pt x="16" y="28"/>
                    <a:pt x="13" y="29"/>
                    <a:pt x="13" y="32"/>
                  </a:cubicBezTo>
                  <a:cubicBezTo>
                    <a:pt x="12" y="33"/>
                    <a:pt x="11" y="34"/>
                    <a:pt x="10" y="34"/>
                  </a:cubicBezTo>
                  <a:cubicBezTo>
                    <a:pt x="8" y="35"/>
                    <a:pt x="7" y="36"/>
                    <a:pt x="6" y="39"/>
                  </a:cubicBezTo>
                  <a:cubicBezTo>
                    <a:pt x="6" y="40"/>
                    <a:pt x="4" y="41"/>
                    <a:pt x="2" y="41"/>
                  </a:cubicBezTo>
                  <a:cubicBezTo>
                    <a:pt x="2" y="40"/>
                    <a:pt x="1" y="39"/>
                    <a:pt x="0" y="38"/>
                  </a:cubicBezTo>
                  <a:cubicBezTo>
                    <a:pt x="0" y="37"/>
                    <a:pt x="2" y="37"/>
                    <a:pt x="1" y="36"/>
                  </a:cubicBezTo>
                  <a:cubicBezTo>
                    <a:pt x="2" y="35"/>
                    <a:pt x="3" y="33"/>
                    <a:pt x="4" y="32"/>
                  </a:cubicBezTo>
                  <a:cubicBezTo>
                    <a:pt x="5" y="31"/>
                    <a:pt x="6" y="31"/>
                    <a:pt x="7" y="30"/>
                  </a:cubicBezTo>
                  <a:cubicBezTo>
                    <a:pt x="7" y="28"/>
                    <a:pt x="8" y="27"/>
                    <a:pt x="10" y="27"/>
                  </a:cubicBezTo>
                  <a:cubicBezTo>
                    <a:pt x="10" y="26"/>
                    <a:pt x="10" y="24"/>
                    <a:pt x="10" y="23"/>
                  </a:cubicBezTo>
                  <a:cubicBezTo>
                    <a:pt x="11" y="22"/>
                    <a:pt x="12" y="21"/>
                    <a:pt x="13" y="20"/>
                  </a:cubicBezTo>
                  <a:cubicBezTo>
                    <a:pt x="11" y="20"/>
                    <a:pt x="11" y="17"/>
                    <a:pt x="9" y="19"/>
                  </a:cubicBezTo>
                  <a:cubicBezTo>
                    <a:pt x="9" y="19"/>
                    <a:pt x="8" y="19"/>
                    <a:pt x="8" y="19"/>
                  </a:cubicBezTo>
                  <a:cubicBezTo>
                    <a:pt x="7" y="16"/>
                    <a:pt x="5" y="18"/>
                    <a:pt x="4" y="18"/>
                  </a:cubicBezTo>
                  <a:cubicBezTo>
                    <a:pt x="4" y="16"/>
                    <a:pt x="3" y="15"/>
                    <a:pt x="3" y="14"/>
                  </a:cubicBezTo>
                  <a:cubicBezTo>
                    <a:pt x="4" y="12"/>
                    <a:pt x="6" y="12"/>
                    <a:pt x="8" y="13"/>
                  </a:cubicBezTo>
                  <a:cubicBezTo>
                    <a:pt x="11" y="14"/>
                    <a:pt x="14" y="15"/>
                    <a:pt x="17" y="16"/>
                  </a:cubicBezTo>
                  <a:cubicBezTo>
                    <a:pt x="19" y="16"/>
                    <a:pt x="18" y="13"/>
                    <a:pt x="20" y="12"/>
                  </a:cubicBezTo>
                  <a:cubicBezTo>
                    <a:pt x="21" y="10"/>
                    <a:pt x="23" y="9"/>
                    <a:pt x="25" y="8"/>
                  </a:cubicBezTo>
                  <a:cubicBezTo>
                    <a:pt x="25" y="7"/>
                    <a:pt x="24" y="7"/>
                    <a:pt x="23" y="7"/>
                  </a:cubicBezTo>
                  <a:cubicBezTo>
                    <a:pt x="24" y="7"/>
                    <a:pt x="24" y="7"/>
                    <a:pt x="25" y="6"/>
                  </a:cubicBezTo>
                  <a:cubicBezTo>
                    <a:pt x="25" y="6"/>
                    <a:pt x="26" y="6"/>
                    <a:pt x="26" y="5"/>
                  </a:cubicBezTo>
                  <a:cubicBezTo>
                    <a:pt x="27" y="5"/>
                    <a:pt x="27" y="4"/>
                    <a:pt x="27" y="4"/>
                  </a:cubicBezTo>
                  <a:cubicBezTo>
                    <a:pt x="28" y="4"/>
                    <a:pt x="28" y="4"/>
                    <a:pt x="29" y="4"/>
                  </a:cubicBezTo>
                  <a:cubicBezTo>
                    <a:pt x="30" y="3"/>
                    <a:pt x="30" y="3"/>
                    <a:pt x="30" y="2"/>
                  </a:cubicBezTo>
                  <a:cubicBezTo>
                    <a:pt x="31" y="2"/>
                    <a:pt x="31" y="1"/>
                    <a:pt x="31" y="0"/>
                  </a:cubicBezTo>
                  <a:cubicBezTo>
                    <a:pt x="33" y="0"/>
                    <a:pt x="33" y="0"/>
                    <a:pt x="34" y="1"/>
                  </a:cubicBezTo>
                  <a:cubicBezTo>
                    <a:pt x="35" y="1"/>
                    <a:pt x="36" y="1"/>
                    <a:pt x="37" y="1"/>
                  </a:cubicBezTo>
                  <a:cubicBezTo>
                    <a:pt x="34" y="6"/>
                    <a:pt x="30" y="10"/>
                    <a:pt x="26" y="14"/>
                  </a:cubicBezTo>
                  <a:cubicBezTo>
                    <a:pt x="25" y="15"/>
                    <a:pt x="24" y="17"/>
                    <a:pt x="23" y="19"/>
                  </a:cubicBezTo>
                  <a:close/>
                  <a:moveTo>
                    <a:pt x="14" y="20"/>
                  </a:moveTo>
                  <a:cubicBezTo>
                    <a:pt x="14" y="20"/>
                    <a:pt x="14" y="20"/>
                    <a:pt x="13" y="20"/>
                  </a:cubicBezTo>
                  <a:cubicBezTo>
                    <a:pt x="13" y="21"/>
                    <a:pt x="13" y="22"/>
                    <a:pt x="13" y="22"/>
                  </a:cubicBezTo>
                  <a:cubicBezTo>
                    <a:pt x="14" y="22"/>
                    <a:pt x="14" y="22"/>
                    <a:pt x="14" y="22"/>
                  </a:cubicBezTo>
                  <a:cubicBezTo>
                    <a:pt x="14" y="22"/>
                    <a:pt x="14" y="21"/>
                    <a:pt x="14" y="20"/>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10" name="Freeform 58">
              <a:extLst>
                <a:ext uri="{FF2B5EF4-FFF2-40B4-BE49-F238E27FC236}">
                  <a16:creationId xmlns:a16="http://schemas.microsoft.com/office/drawing/2014/main" id="{A5F56499-B1D9-4D0D-A8DA-5CF2E636FC61}"/>
                </a:ext>
              </a:extLst>
            </p:cNvPr>
            <p:cNvSpPr>
              <a:spLocks/>
            </p:cNvSpPr>
            <p:nvPr/>
          </p:nvSpPr>
          <p:spPr bwMode="auto">
            <a:xfrm>
              <a:off x="8578893" y="1286082"/>
              <a:ext cx="31180" cy="153953"/>
            </a:xfrm>
            <a:custGeom>
              <a:avLst/>
              <a:gdLst>
                <a:gd name="T0" fmla="*/ 4 w 7"/>
                <a:gd name="T1" fmla="*/ 0 h 34"/>
                <a:gd name="T2" fmla="*/ 4 w 7"/>
                <a:gd name="T3" fmla="*/ 1 h 34"/>
                <a:gd name="T4" fmla="*/ 7 w 7"/>
                <a:gd name="T5" fmla="*/ 3 h 34"/>
                <a:gd name="T6" fmla="*/ 7 w 7"/>
                <a:gd name="T7" fmla="*/ 10 h 34"/>
                <a:gd name="T8" fmla="*/ 7 w 7"/>
                <a:gd name="T9" fmla="*/ 16 h 34"/>
                <a:gd name="T10" fmla="*/ 7 w 7"/>
                <a:gd name="T11" fmla="*/ 17 h 34"/>
                <a:gd name="T12" fmla="*/ 7 w 7"/>
                <a:gd name="T13" fmla="*/ 22 h 34"/>
                <a:gd name="T14" fmla="*/ 7 w 7"/>
                <a:gd name="T15" fmla="*/ 28 h 34"/>
                <a:gd name="T16" fmla="*/ 3 w 7"/>
                <a:gd name="T17" fmla="*/ 34 h 34"/>
                <a:gd name="T18" fmla="*/ 2 w 7"/>
                <a:gd name="T19" fmla="*/ 32 h 34"/>
                <a:gd name="T20" fmla="*/ 1 w 7"/>
                <a:gd name="T21" fmla="*/ 25 h 34"/>
                <a:gd name="T22" fmla="*/ 0 w 7"/>
                <a:gd name="T23" fmla="*/ 24 h 34"/>
                <a:gd name="T24" fmla="*/ 1 w 7"/>
                <a:gd name="T25" fmla="*/ 19 h 34"/>
                <a:gd name="T26" fmla="*/ 1 w 7"/>
                <a:gd name="T27" fmla="*/ 8 h 34"/>
                <a:gd name="T28" fmla="*/ 2 w 7"/>
                <a:gd name="T29" fmla="*/ 4 h 34"/>
                <a:gd name="T30" fmla="*/ 4 w 7"/>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34">
                  <a:moveTo>
                    <a:pt x="4" y="0"/>
                  </a:moveTo>
                  <a:cubicBezTo>
                    <a:pt x="4" y="0"/>
                    <a:pt x="4" y="0"/>
                    <a:pt x="4" y="1"/>
                  </a:cubicBezTo>
                  <a:cubicBezTo>
                    <a:pt x="5" y="1"/>
                    <a:pt x="6" y="2"/>
                    <a:pt x="7" y="3"/>
                  </a:cubicBezTo>
                  <a:cubicBezTo>
                    <a:pt x="7" y="5"/>
                    <a:pt x="7" y="8"/>
                    <a:pt x="7" y="10"/>
                  </a:cubicBezTo>
                  <a:cubicBezTo>
                    <a:pt x="7" y="12"/>
                    <a:pt x="6" y="14"/>
                    <a:pt x="7" y="16"/>
                  </a:cubicBezTo>
                  <a:cubicBezTo>
                    <a:pt x="7" y="16"/>
                    <a:pt x="7" y="17"/>
                    <a:pt x="7" y="17"/>
                  </a:cubicBezTo>
                  <a:cubicBezTo>
                    <a:pt x="5" y="18"/>
                    <a:pt x="7" y="20"/>
                    <a:pt x="7" y="22"/>
                  </a:cubicBezTo>
                  <a:cubicBezTo>
                    <a:pt x="6" y="24"/>
                    <a:pt x="7" y="26"/>
                    <a:pt x="7" y="28"/>
                  </a:cubicBezTo>
                  <a:cubicBezTo>
                    <a:pt x="7" y="30"/>
                    <a:pt x="6" y="32"/>
                    <a:pt x="3" y="34"/>
                  </a:cubicBezTo>
                  <a:cubicBezTo>
                    <a:pt x="3" y="33"/>
                    <a:pt x="2" y="33"/>
                    <a:pt x="2" y="32"/>
                  </a:cubicBezTo>
                  <a:cubicBezTo>
                    <a:pt x="1" y="30"/>
                    <a:pt x="1" y="27"/>
                    <a:pt x="1" y="25"/>
                  </a:cubicBezTo>
                  <a:cubicBezTo>
                    <a:pt x="1" y="25"/>
                    <a:pt x="0" y="24"/>
                    <a:pt x="0" y="24"/>
                  </a:cubicBezTo>
                  <a:cubicBezTo>
                    <a:pt x="2" y="23"/>
                    <a:pt x="1" y="21"/>
                    <a:pt x="1" y="19"/>
                  </a:cubicBezTo>
                  <a:cubicBezTo>
                    <a:pt x="1" y="15"/>
                    <a:pt x="1" y="12"/>
                    <a:pt x="1" y="8"/>
                  </a:cubicBezTo>
                  <a:cubicBezTo>
                    <a:pt x="1" y="6"/>
                    <a:pt x="2" y="5"/>
                    <a:pt x="2" y="4"/>
                  </a:cubicBezTo>
                  <a:cubicBezTo>
                    <a:pt x="2" y="1"/>
                    <a:pt x="2" y="1"/>
                    <a:pt x="4" y="0"/>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11" name="Freeform 61">
              <a:extLst>
                <a:ext uri="{FF2B5EF4-FFF2-40B4-BE49-F238E27FC236}">
                  <a16:creationId xmlns:a16="http://schemas.microsoft.com/office/drawing/2014/main" id="{8D2A1717-C41B-48FE-A68D-EC24D8C2A5EF}"/>
                </a:ext>
              </a:extLst>
            </p:cNvPr>
            <p:cNvSpPr>
              <a:spLocks/>
            </p:cNvSpPr>
            <p:nvPr/>
          </p:nvSpPr>
          <p:spPr bwMode="auto">
            <a:xfrm>
              <a:off x="8641253" y="1769375"/>
              <a:ext cx="72105" cy="148106"/>
            </a:xfrm>
            <a:custGeom>
              <a:avLst/>
              <a:gdLst>
                <a:gd name="T0" fmla="*/ 14 w 16"/>
                <a:gd name="T1" fmla="*/ 33 h 33"/>
                <a:gd name="T2" fmla="*/ 11 w 16"/>
                <a:gd name="T3" fmla="*/ 30 h 33"/>
                <a:gd name="T4" fmla="*/ 9 w 16"/>
                <a:gd name="T5" fmla="*/ 25 h 33"/>
                <a:gd name="T6" fmla="*/ 8 w 16"/>
                <a:gd name="T7" fmla="*/ 23 h 33"/>
                <a:gd name="T8" fmla="*/ 6 w 16"/>
                <a:gd name="T9" fmla="*/ 21 h 33"/>
                <a:gd name="T10" fmla="*/ 5 w 16"/>
                <a:gd name="T11" fmla="*/ 16 h 33"/>
                <a:gd name="T12" fmla="*/ 3 w 16"/>
                <a:gd name="T13" fmla="*/ 8 h 33"/>
                <a:gd name="T14" fmla="*/ 2 w 16"/>
                <a:gd name="T15" fmla="*/ 8 h 33"/>
                <a:gd name="T16" fmla="*/ 2 w 16"/>
                <a:gd name="T17" fmla="*/ 2 h 33"/>
                <a:gd name="T18" fmla="*/ 6 w 16"/>
                <a:gd name="T19" fmla="*/ 2 h 33"/>
                <a:gd name="T20" fmla="*/ 9 w 16"/>
                <a:gd name="T21" fmla="*/ 10 h 33"/>
                <a:gd name="T22" fmla="*/ 11 w 16"/>
                <a:gd name="T23" fmla="*/ 12 h 33"/>
                <a:gd name="T24" fmla="*/ 10 w 16"/>
                <a:gd name="T25" fmla="*/ 14 h 33"/>
                <a:gd name="T26" fmla="*/ 12 w 16"/>
                <a:gd name="T27" fmla="*/ 16 h 33"/>
                <a:gd name="T28" fmla="*/ 11 w 16"/>
                <a:gd name="T29" fmla="*/ 18 h 33"/>
                <a:gd name="T30" fmla="*/ 13 w 16"/>
                <a:gd name="T31" fmla="*/ 19 h 33"/>
                <a:gd name="T32" fmla="*/ 14 w 16"/>
                <a:gd name="T3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3">
                  <a:moveTo>
                    <a:pt x="14" y="33"/>
                  </a:moveTo>
                  <a:cubicBezTo>
                    <a:pt x="13" y="32"/>
                    <a:pt x="12" y="31"/>
                    <a:pt x="11" y="30"/>
                  </a:cubicBezTo>
                  <a:cubicBezTo>
                    <a:pt x="11" y="29"/>
                    <a:pt x="10" y="27"/>
                    <a:pt x="9" y="25"/>
                  </a:cubicBezTo>
                  <a:cubicBezTo>
                    <a:pt x="9" y="24"/>
                    <a:pt x="8" y="24"/>
                    <a:pt x="8" y="23"/>
                  </a:cubicBezTo>
                  <a:cubicBezTo>
                    <a:pt x="7" y="22"/>
                    <a:pt x="6" y="21"/>
                    <a:pt x="6" y="21"/>
                  </a:cubicBezTo>
                  <a:cubicBezTo>
                    <a:pt x="6" y="19"/>
                    <a:pt x="5" y="17"/>
                    <a:pt x="5" y="16"/>
                  </a:cubicBezTo>
                  <a:cubicBezTo>
                    <a:pt x="5" y="13"/>
                    <a:pt x="3" y="11"/>
                    <a:pt x="3" y="8"/>
                  </a:cubicBezTo>
                  <a:cubicBezTo>
                    <a:pt x="3" y="8"/>
                    <a:pt x="3" y="8"/>
                    <a:pt x="2" y="8"/>
                  </a:cubicBezTo>
                  <a:cubicBezTo>
                    <a:pt x="0" y="6"/>
                    <a:pt x="3" y="4"/>
                    <a:pt x="2" y="2"/>
                  </a:cubicBezTo>
                  <a:cubicBezTo>
                    <a:pt x="2" y="1"/>
                    <a:pt x="5" y="0"/>
                    <a:pt x="6" y="2"/>
                  </a:cubicBezTo>
                  <a:cubicBezTo>
                    <a:pt x="8" y="4"/>
                    <a:pt x="9" y="7"/>
                    <a:pt x="9" y="10"/>
                  </a:cubicBezTo>
                  <a:cubicBezTo>
                    <a:pt x="9" y="11"/>
                    <a:pt x="10" y="11"/>
                    <a:pt x="11" y="12"/>
                  </a:cubicBezTo>
                  <a:cubicBezTo>
                    <a:pt x="10" y="13"/>
                    <a:pt x="10" y="13"/>
                    <a:pt x="10" y="14"/>
                  </a:cubicBezTo>
                  <a:cubicBezTo>
                    <a:pt x="10" y="15"/>
                    <a:pt x="11" y="15"/>
                    <a:pt x="12" y="16"/>
                  </a:cubicBezTo>
                  <a:cubicBezTo>
                    <a:pt x="11" y="16"/>
                    <a:pt x="11" y="17"/>
                    <a:pt x="11" y="18"/>
                  </a:cubicBezTo>
                  <a:cubicBezTo>
                    <a:pt x="11" y="18"/>
                    <a:pt x="12" y="19"/>
                    <a:pt x="13" y="19"/>
                  </a:cubicBezTo>
                  <a:cubicBezTo>
                    <a:pt x="13" y="24"/>
                    <a:pt x="16" y="28"/>
                    <a:pt x="14" y="33"/>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12" name="Freeform 64">
              <a:extLst>
                <a:ext uri="{FF2B5EF4-FFF2-40B4-BE49-F238E27FC236}">
                  <a16:creationId xmlns:a16="http://schemas.microsoft.com/office/drawing/2014/main" id="{659B667C-3D7C-4535-A6A7-7B17853F7A5F}"/>
                </a:ext>
              </a:extLst>
            </p:cNvPr>
            <p:cNvSpPr>
              <a:spLocks/>
            </p:cNvSpPr>
            <p:nvPr/>
          </p:nvSpPr>
          <p:spPr bwMode="auto">
            <a:xfrm>
              <a:off x="8754281" y="2018817"/>
              <a:ext cx="85746" cy="120823"/>
            </a:xfrm>
            <a:custGeom>
              <a:avLst/>
              <a:gdLst>
                <a:gd name="T0" fmla="*/ 17 w 19"/>
                <a:gd name="T1" fmla="*/ 27 h 27"/>
                <a:gd name="T2" fmla="*/ 12 w 19"/>
                <a:gd name="T3" fmla="*/ 22 h 27"/>
                <a:gd name="T4" fmla="*/ 9 w 19"/>
                <a:gd name="T5" fmla="*/ 19 h 27"/>
                <a:gd name="T6" fmla="*/ 9 w 19"/>
                <a:gd name="T7" fmla="*/ 18 h 27"/>
                <a:gd name="T8" fmla="*/ 8 w 19"/>
                <a:gd name="T9" fmla="*/ 16 h 27"/>
                <a:gd name="T10" fmla="*/ 3 w 19"/>
                <a:gd name="T11" fmla="*/ 10 h 27"/>
                <a:gd name="T12" fmla="*/ 2 w 19"/>
                <a:gd name="T13" fmla="*/ 6 h 27"/>
                <a:gd name="T14" fmla="*/ 2 w 19"/>
                <a:gd name="T15" fmla="*/ 4 h 27"/>
                <a:gd name="T16" fmla="*/ 3 w 19"/>
                <a:gd name="T17" fmla="*/ 0 h 27"/>
                <a:gd name="T18" fmla="*/ 7 w 19"/>
                <a:gd name="T19" fmla="*/ 4 h 27"/>
                <a:gd name="T20" fmla="*/ 10 w 19"/>
                <a:gd name="T21" fmla="*/ 9 h 27"/>
                <a:gd name="T22" fmla="*/ 18 w 19"/>
                <a:gd name="T23" fmla="*/ 23 h 27"/>
                <a:gd name="T24" fmla="*/ 17 w 19"/>
                <a:gd name="T2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27">
                  <a:moveTo>
                    <a:pt x="17" y="27"/>
                  </a:moveTo>
                  <a:cubicBezTo>
                    <a:pt x="15" y="26"/>
                    <a:pt x="12" y="25"/>
                    <a:pt x="12" y="22"/>
                  </a:cubicBezTo>
                  <a:cubicBezTo>
                    <a:pt x="12" y="21"/>
                    <a:pt x="10" y="20"/>
                    <a:pt x="9" y="19"/>
                  </a:cubicBezTo>
                  <a:cubicBezTo>
                    <a:pt x="9" y="19"/>
                    <a:pt x="9" y="19"/>
                    <a:pt x="9" y="18"/>
                  </a:cubicBezTo>
                  <a:cubicBezTo>
                    <a:pt x="9" y="18"/>
                    <a:pt x="8" y="17"/>
                    <a:pt x="8" y="16"/>
                  </a:cubicBezTo>
                  <a:cubicBezTo>
                    <a:pt x="6" y="14"/>
                    <a:pt x="6" y="11"/>
                    <a:pt x="3" y="10"/>
                  </a:cubicBezTo>
                  <a:cubicBezTo>
                    <a:pt x="2" y="9"/>
                    <a:pt x="2" y="7"/>
                    <a:pt x="2" y="6"/>
                  </a:cubicBezTo>
                  <a:cubicBezTo>
                    <a:pt x="1" y="5"/>
                    <a:pt x="2" y="5"/>
                    <a:pt x="2" y="4"/>
                  </a:cubicBezTo>
                  <a:cubicBezTo>
                    <a:pt x="0" y="2"/>
                    <a:pt x="1" y="1"/>
                    <a:pt x="3" y="0"/>
                  </a:cubicBezTo>
                  <a:cubicBezTo>
                    <a:pt x="4" y="1"/>
                    <a:pt x="7" y="2"/>
                    <a:pt x="7" y="4"/>
                  </a:cubicBezTo>
                  <a:cubicBezTo>
                    <a:pt x="8" y="6"/>
                    <a:pt x="10" y="6"/>
                    <a:pt x="10" y="9"/>
                  </a:cubicBezTo>
                  <a:cubicBezTo>
                    <a:pt x="14" y="13"/>
                    <a:pt x="14" y="19"/>
                    <a:pt x="18" y="23"/>
                  </a:cubicBezTo>
                  <a:cubicBezTo>
                    <a:pt x="19" y="25"/>
                    <a:pt x="18" y="26"/>
                    <a:pt x="17" y="27"/>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dirty="0">
                <a:solidFill>
                  <a:prstClr val="black"/>
                </a:solidFill>
                <a:latin typeface="Patrick Hand"/>
              </a:endParaRPr>
            </a:p>
          </p:txBody>
        </p:sp>
        <p:sp>
          <p:nvSpPr>
            <p:cNvPr id="13" name="Freeform 65">
              <a:extLst>
                <a:ext uri="{FF2B5EF4-FFF2-40B4-BE49-F238E27FC236}">
                  <a16:creationId xmlns:a16="http://schemas.microsoft.com/office/drawing/2014/main" id="{77A62601-81BE-4797-BA08-ACA1BF44156C}"/>
                </a:ext>
              </a:extLst>
            </p:cNvPr>
            <p:cNvSpPr>
              <a:spLocks/>
            </p:cNvSpPr>
            <p:nvPr/>
          </p:nvSpPr>
          <p:spPr bwMode="auto">
            <a:xfrm>
              <a:off x="8592535" y="1543319"/>
              <a:ext cx="44822" cy="126670"/>
            </a:xfrm>
            <a:custGeom>
              <a:avLst/>
              <a:gdLst>
                <a:gd name="T0" fmla="*/ 8 w 10"/>
                <a:gd name="T1" fmla="*/ 28 h 28"/>
                <a:gd name="T2" fmla="*/ 3 w 10"/>
                <a:gd name="T3" fmla="*/ 23 h 28"/>
                <a:gd name="T4" fmla="*/ 1 w 10"/>
                <a:gd name="T5" fmla="*/ 19 h 28"/>
                <a:gd name="T6" fmla="*/ 2 w 10"/>
                <a:gd name="T7" fmla="*/ 17 h 28"/>
                <a:gd name="T8" fmla="*/ 0 w 10"/>
                <a:gd name="T9" fmla="*/ 16 h 28"/>
                <a:gd name="T10" fmla="*/ 1 w 10"/>
                <a:gd name="T11" fmla="*/ 14 h 28"/>
                <a:gd name="T12" fmla="*/ 0 w 10"/>
                <a:gd name="T13" fmla="*/ 7 h 28"/>
                <a:gd name="T14" fmla="*/ 2 w 10"/>
                <a:gd name="T15" fmla="*/ 1 h 28"/>
                <a:gd name="T16" fmla="*/ 5 w 10"/>
                <a:gd name="T17" fmla="*/ 2 h 28"/>
                <a:gd name="T18" fmla="*/ 7 w 10"/>
                <a:gd name="T19" fmla="*/ 9 h 28"/>
                <a:gd name="T20" fmla="*/ 8 w 10"/>
                <a:gd name="T21" fmla="*/ 18 h 28"/>
                <a:gd name="T22" fmla="*/ 8 w 10"/>
                <a:gd name="T23" fmla="*/ 18 h 28"/>
                <a:gd name="T24" fmla="*/ 8 w 10"/>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28">
                  <a:moveTo>
                    <a:pt x="8" y="28"/>
                  </a:moveTo>
                  <a:cubicBezTo>
                    <a:pt x="5" y="28"/>
                    <a:pt x="3" y="25"/>
                    <a:pt x="3" y="23"/>
                  </a:cubicBezTo>
                  <a:cubicBezTo>
                    <a:pt x="3" y="21"/>
                    <a:pt x="3" y="20"/>
                    <a:pt x="1" y="19"/>
                  </a:cubicBezTo>
                  <a:cubicBezTo>
                    <a:pt x="1" y="18"/>
                    <a:pt x="1" y="18"/>
                    <a:pt x="2" y="17"/>
                  </a:cubicBezTo>
                  <a:cubicBezTo>
                    <a:pt x="1" y="17"/>
                    <a:pt x="1" y="16"/>
                    <a:pt x="0" y="16"/>
                  </a:cubicBezTo>
                  <a:cubicBezTo>
                    <a:pt x="1" y="15"/>
                    <a:pt x="1" y="14"/>
                    <a:pt x="1" y="14"/>
                  </a:cubicBezTo>
                  <a:cubicBezTo>
                    <a:pt x="1" y="12"/>
                    <a:pt x="0" y="10"/>
                    <a:pt x="0" y="7"/>
                  </a:cubicBezTo>
                  <a:cubicBezTo>
                    <a:pt x="0" y="5"/>
                    <a:pt x="0" y="3"/>
                    <a:pt x="2" y="1"/>
                  </a:cubicBezTo>
                  <a:cubicBezTo>
                    <a:pt x="3" y="0"/>
                    <a:pt x="4" y="0"/>
                    <a:pt x="5" y="2"/>
                  </a:cubicBezTo>
                  <a:cubicBezTo>
                    <a:pt x="6" y="4"/>
                    <a:pt x="6" y="7"/>
                    <a:pt x="7" y="9"/>
                  </a:cubicBezTo>
                  <a:cubicBezTo>
                    <a:pt x="7" y="12"/>
                    <a:pt x="7" y="15"/>
                    <a:pt x="8" y="18"/>
                  </a:cubicBezTo>
                  <a:cubicBezTo>
                    <a:pt x="8" y="18"/>
                    <a:pt x="8" y="18"/>
                    <a:pt x="8" y="18"/>
                  </a:cubicBezTo>
                  <a:cubicBezTo>
                    <a:pt x="7" y="22"/>
                    <a:pt x="10" y="25"/>
                    <a:pt x="8" y="28"/>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14" name="Freeform 67">
              <a:extLst>
                <a:ext uri="{FF2B5EF4-FFF2-40B4-BE49-F238E27FC236}">
                  <a16:creationId xmlns:a16="http://schemas.microsoft.com/office/drawing/2014/main" id="{B314888D-D9C8-4587-A5B8-8F6F365D6511}"/>
                </a:ext>
              </a:extLst>
            </p:cNvPr>
            <p:cNvSpPr>
              <a:spLocks/>
            </p:cNvSpPr>
            <p:nvPr/>
          </p:nvSpPr>
          <p:spPr bwMode="auto">
            <a:xfrm>
              <a:off x="9305782" y="2424159"/>
              <a:ext cx="140311" cy="40925"/>
            </a:xfrm>
            <a:custGeom>
              <a:avLst/>
              <a:gdLst>
                <a:gd name="T0" fmla="*/ 0 w 31"/>
                <a:gd name="T1" fmla="*/ 3 h 9"/>
                <a:gd name="T2" fmla="*/ 3 w 31"/>
                <a:gd name="T3" fmla="*/ 0 h 9"/>
                <a:gd name="T4" fmla="*/ 6 w 31"/>
                <a:gd name="T5" fmla="*/ 1 h 9"/>
                <a:gd name="T6" fmla="*/ 10 w 31"/>
                <a:gd name="T7" fmla="*/ 3 h 9"/>
                <a:gd name="T8" fmla="*/ 17 w 31"/>
                <a:gd name="T9" fmla="*/ 3 h 9"/>
                <a:gd name="T10" fmla="*/ 25 w 31"/>
                <a:gd name="T11" fmla="*/ 5 h 9"/>
                <a:gd name="T12" fmla="*/ 26 w 31"/>
                <a:gd name="T13" fmla="*/ 4 h 9"/>
                <a:gd name="T14" fmla="*/ 28 w 31"/>
                <a:gd name="T15" fmla="*/ 6 h 9"/>
                <a:gd name="T16" fmla="*/ 31 w 31"/>
                <a:gd name="T17" fmla="*/ 7 h 9"/>
                <a:gd name="T18" fmla="*/ 17 w 31"/>
                <a:gd name="T19" fmla="*/ 8 h 9"/>
                <a:gd name="T20" fmla="*/ 14 w 31"/>
                <a:gd name="T21" fmla="*/ 8 h 9"/>
                <a:gd name="T22" fmla="*/ 8 w 31"/>
                <a:gd name="T23" fmla="*/ 7 h 9"/>
                <a:gd name="T24" fmla="*/ 2 w 31"/>
                <a:gd name="T25" fmla="*/ 5 h 9"/>
                <a:gd name="T26" fmla="*/ 0 w 31"/>
                <a:gd name="T2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9">
                  <a:moveTo>
                    <a:pt x="0" y="3"/>
                  </a:moveTo>
                  <a:cubicBezTo>
                    <a:pt x="1" y="2"/>
                    <a:pt x="2" y="1"/>
                    <a:pt x="3" y="0"/>
                  </a:cubicBezTo>
                  <a:cubicBezTo>
                    <a:pt x="4" y="1"/>
                    <a:pt x="5" y="1"/>
                    <a:pt x="6" y="1"/>
                  </a:cubicBezTo>
                  <a:cubicBezTo>
                    <a:pt x="7" y="2"/>
                    <a:pt x="10" y="1"/>
                    <a:pt x="10" y="3"/>
                  </a:cubicBezTo>
                  <a:cubicBezTo>
                    <a:pt x="13" y="2"/>
                    <a:pt x="15" y="4"/>
                    <a:pt x="17" y="3"/>
                  </a:cubicBezTo>
                  <a:cubicBezTo>
                    <a:pt x="20" y="2"/>
                    <a:pt x="22" y="3"/>
                    <a:pt x="25" y="5"/>
                  </a:cubicBezTo>
                  <a:cubicBezTo>
                    <a:pt x="25" y="5"/>
                    <a:pt x="25" y="4"/>
                    <a:pt x="26" y="4"/>
                  </a:cubicBezTo>
                  <a:cubicBezTo>
                    <a:pt x="26" y="4"/>
                    <a:pt x="27" y="5"/>
                    <a:pt x="28" y="6"/>
                  </a:cubicBezTo>
                  <a:cubicBezTo>
                    <a:pt x="29" y="6"/>
                    <a:pt x="30" y="5"/>
                    <a:pt x="31" y="7"/>
                  </a:cubicBezTo>
                  <a:cubicBezTo>
                    <a:pt x="26" y="9"/>
                    <a:pt x="22" y="9"/>
                    <a:pt x="17" y="8"/>
                  </a:cubicBezTo>
                  <a:cubicBezTo>
                    <a:pt x="16" y="8"/>
                    <a:pt x="15" y="8"/>
                    <a:pt x="14" y="8"/>
                  </a:cubicBezTo>
                  <a:cubicBezTo>
                    <a:pt x="12" y="9"/>
                    <a:pt x="10" y="6"/>
                    <a:pt x="8" y="7"/>
                  </a:cubicBezTo>
                  <a:cubicBezTo>
                    <a:pt x="6" y="6"/>
                    <a:pt x="4" y="6"/>
                    <a:pt x="2" y="5"/>
                  </a:cubicBezTo>
                  <a:cubicBezTo>
                    <a:pt x="1" y="4"/>
                    <a:pt x="1" y="4"/>
                    <a:pt x="0" y="3"/>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15" name="Freeform 70">
              <a:extLst>
                <a:ext uri="{FF2B5EF4-FFF2-40B4-BE49-F238E27FC236}">
                  <a16:creationId xmlns:a16="http://schemas.microsoft.com/office/drawing/2014/main" id="{2CA5B364-B3F1-4867-B689-C8725742E540}"/>
                </a:ext>
              </a:extLst>
            </p:cNvPr>
            <p:cNvSpPr>
              <a:spLocks/>
            </p:cNvSpPr>
            <p:nvPr/>
          </p:nvSpPr>
          <p:spPr bwMode="auto">
            <a:xfrm>
              <a:off x="9093366" y="2355953"/>
              <a:ext cx="116926" cy="54565"/>
            </a:xfrm>
            <a:custGeom>
              <a:avLst/>
              <a:gdLst>
                <a:gd name="T0" fmla="*/ 22 w 26"/>
                <a:gd name="T1" fmla="*/ 12 h 12"/>
                <a:gd name="T2" fmla="*/ 19 w 26"/>
                <a:gd name="T3" fmla="*/ 11 h 12"/>
                <a:gd name="T4" fmla="*/ 15 w 26"/>
                <a:gd name="T5" fmla="*/ 10 h 12"/>
                <a:gd name="T6" fmla="*/ 9 w 26"/>
                <a:gd name="T7" fmla="*/ 7 h 12"/>
                <a:gd name="T8" fmla="*/ 6 w 26"/>
                <a:gd name="T9" fmla="*/ 5 h 12"/>
                <a:gd name="T10" fmla="*/ 2 w 26"/>
                <a:gd name="T11" fmla="*/ 5 h 12"/>
                <a:gd name="T12" fmla="*/ 0 w 26"/>
                <a:gd name="T13" fmla="*/ 1 h 12"/>
                <a:gd name="T14" fmla="*/ 10 w 26"/>
                <a:gd name="T15" fmla="*/ 1 h 12"/>
                <a:gd name="T16" fmla="*/ 14 w 26"/>
                <a:gd name="T17" fmla="*/ 3 h 12"/>
                <a:gd name="T18" fmla="*/ 17 w 26"/>
                <a:gd name="T19" fmla="*/ 5 h 12"/>
                <a:gd name="T20" fmla="*/ 22 w 26"/>
                <a:gd name="T21" fmla="*/ 7 h 12"/>
                <a:gd name="T22" fmla="*/ 26 w 26"/>
                <a:gd name="T23" fmla="*/ 10 h 12"/>
                <a:gd name="T24" fmla="*/ 26 w 26"/>
                <a:gd name="T25" fmla="*/ 11 h 12"/>
                <a:gd name="T26" fmla="*/ 25 w 26"/>
                <a:gd name="T27" fmla="*/ 11 h 12"/>
                <a:gd name="T28" fmla="*/ 22 w 26"/>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12">
                  <a:moveTo>
                    <a:pt x="22" y="12"/>
                  </a:moveTo>
                  <a:cubicBezTo>
                    <a:pt x="21" y="12"/>
                    <a:pt x="20" y="11"/>
                    <a:pt x="19" y="11"/>
                  </a:cubicBezTo>
                  <a:cubicBezTo>
                    <a:pt x="18" y="10"/>
                    <a:pt x="17" y="10"/>
                    <a:pt x="15" y="10"/>
                  </a:cubicBezTo>
                  <a:cubicBezTo>
                    <a:pt x="13" y="9"/>
                    <a:pt x="11" y="8"/>
                    <a:pt x="9" y="7"/>
                  </a:cubicBezTo>
                  <a:cubicBezTo>
                    <a:pt x="8" y="7"/>
                    <a:pt x="6" y="8"/>
                    <a:pt x="6" y="5"/>
                  </a:cubicBezTo>
                  <a:cubicBezTo>
                    <a:pt x="6" y="5"/>
                    <a:pt x="4" y="5"/>
                    <a:pt x="2" y="5"/>
                  </a:cubicBezTo>
                  <a:cubicBezTo>
                    <a:pt x="2" y="4"/>
                    <a:pt x="1" y="2"/>
                    <a:pt x="0" y="1"/>
                  </a:cubicBezTo>
                  <a:cubicBezTo>
                    <a:pt x="4" y="0"/>
                    <a:pt x="7" y="1"/>
                    <a:pt x="10" y="1"/>
                  </a:cubicBezTo>
                  <a:cubicBezTo>
                    <a:pt x="11" y="2"/>
                    <a:pt x="13" y="2"/>
                    <a:pt x="14" y="3"/>
                  </a:cubicBezTo>
                  <a:cubicBezTo>
                    <a:pt x="15" y="3"/>
                    <a:pt x="16" y="4"/>
                    <a:pt x="17" y="5"/>
                  </a:cubicBezTo>
                  <a:cubicBezTo>
                    <a:pt x="19" y="6"/>
                    <a:pt x="20" y="6"/>
                    <a:pt x="22" y="7"/>
                  </a:cubicBezTo>
                  <a:cubicBezTo>
                    <a:pt x="23" y="8"/>
                    <a:pt x="25" y="9"/>
                    <a:pt x="26" y="10"/>
                  </a:cubicBezTo>
                  <a:cubicBezTo>
                    <a:pt x="26" y="10"/>
                    <a:pt x="26" y="11"/>
                    <a:pt x="26" y="11"/>
                  </a:cubicBezTo>
                  <a:cubicBezTo>
                    <a:pt x="26" y="11"/>
                    <a:pt x="25" y="11"/>
                    <a:pt x="25" y="11"/>
                  </a:cubicBezTo>
                  <a:cubicBezTo>
                    <a:pt x="24" y="12"/>
                    <a:pt x="23" y="12"/>
                    <a:pt x="22" y="12"/>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16" name="Freeform 71">
              <a:extLst>
                <a:ext uri="{FF2B5EF4-FFF2-40B4-BE49-F238E27FC236}">
                  <a16:creationId xmlns:a16="http://schemas.microsoft.com/office/drawing/2014/main" id="{E69CD857-2A14-4AA0-84DB-A5A8BA4740AF}"/>
                </a:ext>
              </a:extLst>
            </p:cNvPr>
            <p:cNvSpPr>
              <a:spLocks/>
            </p:cNvSpPr>
            <p:nvPr/>
          </p:nvSpPr>
          <p:spPr bwMode="auto">
            <a:xfrm>
              <a:off x="8898490" y="2211745"/>
              <a:ext cx="109131" cy="85746"/>
            </a:xfrm>
            <a:custGeom>
              <a:avLst/>
              <a:gdLst>
                <a:gd name="T0" fmla="*/ 0 w 24"/>
                <a:gd name="T1" fmla="*/ 1 h 19"/>
                <a:gd name="T2" fmla="*/ 9 w 24"/>
                <a:gd name="T3" fmla="*/ 5 h 19"/>
                <a:gd name="T4" fmla="*/ 18 w 24"/>
                <a:gd name="T5" fmla="*/ 13 h 19"/>
                <a:gd name="T6" fmla="*/ 23 w 24"/>
                <a:gd name="T7" fmla="*/ 17 h 19"/>
                <a:gd name="T8" fmla="*/ 24 w 24"/>
                <a:gd name="T9" fmla="*/ 19 h 19"/>
                <a:gd name="T10" fmla="*/ 17 w 24"/>
                <a:gd name="T11" fmla="*/ 17 h 19"/>
                <a:gd name="T12" fmla="*/ 14 w 24"/>
                <a:gd name="T13" fmla="*/ 14 h 19"/>
                <a:gd name="T14" fmla="*/ 9 w 24"/>
                <a:gd name="T15" fmla="*/ 11 h 19"/>
                <a:gd name="T16" fmla="*/ 4 w 24"/>
                <a:gd name="T17" fmla="*/ 7 h 19"/>
                <a:gd name="T18" fmla="*/ 0 w 24"/>
                <a:gd name="T19" fmla="*/ 3 h 19"/>
                <a:gd name="T20" fmla="*/ 0 w 24"/>
                <a:gd name="T2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9">
                  <a:moveTo>
                    <a:pt x="0" y="1"/>
                  </a:moveTo>
                  <a:cubicBezTo>
                    <a:pt x="4" y="0"/>
                    <a:pt x="6" y="2"/>
                    <a:pt x="9" y="5"/>
                  </a:cubicBezTo>
                  <a:cubicBezTo>
                    <a:pt x="12" y="8"/>
                    <a:pt x="15" y="10"/>
                    <a:pt x="18" y="13"/>
                  </a:cubicBezTo>
                  <a:cubicBezTo>
                    <a:pt x="20" y="14"/>
                    <a:pt x="21" y="15"/>
                    <a:pt x="23" y="17"/>
                  </a:cubicBezTo>
                  <a:cubicBezTo>
                    <a:pt x="23" y="17"/>
                    <a:pt x="23" y="18"/>
                    <a:pt x="24" y="19"/>
                  </a:cubicBezTo>
                  <a:cubicBezTo>
                    <a:pt x="21" y="19"/>
                    <a:pt x="19" y="19"/>
                    <a:pt x="17" y="17"/>
                  </a:cubicBezTo>
                  <a:cubicBezTo>
                    <a:pt x="16" y="16"/>
                    <a:pt x="14" y="16"/>
                    <a:pt x="14" y="14"/>
                  </a:cubicBezTo>
                  <a:cubicBezTo>
                    <a:pt x="11" y="14"/>
                    <a:pt x="11" y="12"/>
                    <a:pt x="9" y="11"/>
                  </a:cubicBezTo>
                  <a:cubicBezTo>
                    <a:pt x="7" y="10"/>
                    <a:pt x="6" y="8"/>
                    <a:pt x="4" y="7"/>
                  </a:cubicBezTo>
                  <a:cubicBezTo>
                    <a:pt x="2" y="5"/>
                    <a:pt x="1" y="4"/>
                    <a:pt x="0" y="3"/>
                  </a:cubicBezTo>
                  <a:cubicBezTo>
                    <a:pt x="0" y="2"/>
                    <a:pt x="0" y="2"/>
                    <a:pt x="0" y="1"/>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grpSp>
      <p:grpSp>
        <p:nvGrpSpPr>
          <p:cNvPr id="17" name="Group 16">
            <a:extLst>
              <a:ext uri="{FF2B5EF4-FFF2-40B4-BE49-F238E27FC236}">
                <a16:creationId xmlns:a16="http://schemas.microsoft.com/office/drawing/2014/main" id="{FC0CF1F2-A85F-4CDD-8833-3B522EB27AC9}"/>
              </a:ext>
            </a:extLst>
          </p:cNvPr>
          <p:cNvGrpSpPr/>
          <p:nvPr/>
        </p:nvGrpSpPr>
        <p:grpSpPr>
          <a:xfrm rot="8441958" flipH="1">
            <a:off x="4588077" y="2209210"/>
            <a:ext cx="591335" cy="841874"/>
            <a:chOff x="8578893" y="1286082"/>
            <a:chExt cx="1073768" cy="1332955"/>
          </a:xfrm>
          <a:solidFill>
            <a:schemeClr val="accent1"/>
          </a:solidFill>
        </p:grpSpPr>
        <p:sp>
          <p:nvSpPr>
            <p:cNvPr id="18" name="Freeform 37">
              <a:extLst>
                <a:ext uri="{FF2B5EF4-FFF2-40B4-BE49-F238E27FC236}">
                  <a16:creationId xmlns:a16="http://schemas.microsoft.com/office/drawing/2014/main" id="{6A82A6EB-F174-4063-878C-8336298E1B3F}"/>
                </a:ext>
              </a:extLst>
            </p:cNvPr>
            <p:cNvSpPr>
              <a:spLocks noEditPoints="1"/>
            </p:cNvSpPr>
            <p:nvPr/>
          </p:nvSpPr>
          <p:spPr bwMode="auto">
            <a:xfrm>
              <a:off x="9481170" y="2433904"/>
              <a:ext cx="171491" cy="185133"/>
            </a:xfrm>
            <a:custGeom>
              <a:avLst/>
              <a:gdLst>
                <a:gd name="T0" fmla="*/ 23 w 38"/>
                <a:gd name="T1" fmla="*/ 19 h 41"/>
                <a:gd name="T2" fmla="*/ 38 w 38"/>
                <a:gd name="T3" fmla="*/ 28 h 41"/>
                <a:gd name="T4" fmla="*/ 33 w 38"/>
                <a:gd name="T5" fmla="*/ 31 h 41"/>
                <a:gd name="T6" fmla="*/ 26 w 38"/>
                <a:gd name="T7" fmla="*/ 29 h 41"/>
                <a:gd name="T8" fmla="*/ 26 w 38"/>
                <a:gd name="T9" fmla="*/ 26 h 41"/>
                <a:gd name="T10" fmla="*/ 22 w 38"/>
                <a:gd name="T11" fmla="*/ 25 h 41"/>
                <a:gd name="T12" fmla="*/ 18 w 38"/>
                <a:gd name="T13" fmla="*/ 26 h 41"/>
                <a:gd name="T14" fmla="*/ 13 w 38"/>
                <a:gd name="T15" fmla="*/ 32 h 41"/>
                <a:gd name="T16" fmla="*/ 10 w 38"/>
                <a:gd name="T17" fmla="*/ 34 h 41"/>
                <a:gd name="T18" fmla="*/ 6 w 38"/>
                <a:gd name="T19" fmla="*/ 39 h 41"/>
                <a:gd name="T20" fmla="*/ 2 w 38"/>
                <a:gd name="T21" fmla="*/ 41 h 41"/>
                <a:gd name="T22" fmla="*/ 0 w 38"/>
                <a:gd name="T23" fmla="*/ 38 h 41"/>
                <a:gd name="T24" fmla="*/ 1 w 38"/>
                <a:gd name="T25" fmla="*/ 36 h 41"/>
                <a:gd name="T26" fmla="*/ 4 w 38"/>
                <a:gd name="T27" fmla="*/ 32 h 41"/>
                <a:gd name="T28" fmla="*/ 7 w 38"/>
                <a:gd name="T29" fmla="*/ 30 h 41"/>
                <a:gd name="T30" fmla="*/ 10 w 38"/>
                <a:gd name="T31" fmla="*/ 27 h 41"/>
                <a:gd name="T32" fmla="*/ 10 w 38"/>
                <a:gd name="T33" fmla="*/ 23 h 41"/>
                <a:gd name="T34" fmla="*/ 13 w 38"/>
                <a:gd name="T35" fmla="*/ 20 h 41"/>
                <a:gd name="T36" fmla="*/ 9 w 38"/>
                <a:gd name="T37" fmla="*/ 19 h 41"/>
                <a:gd name="T38" fmla="*/ 8 w 38"/>
                <a:gd name="T39" fmla="*/ 19 h 41"/>
                <a:gd name="T40" fmla="*/ 4 w 38"/>
                <a:gd name="T41" fmla="*/ 18 h 41"/>
                <a:gd name="T42" fmla="*/ 3 w 38"/>
                <a:gd name="T43" fmla="*/ 14 h 41"/>
                <a:gd name="T44" fmla="*/ 8 w 38"/>
                <a:gd name="T45" fmla="*/ 13 h 41"/>
                <a:gd name="T46" fmla="*/ 17 w 38"/>
                <a:gd name="T47" fmla="*/ 16 h 41"/>
                <a:gd name="T48" fmla="*/ 20 w 38"/>
                <a:gd name="T49" fmla="*/ 12 h 41"/>
                <a:gd name="T50" fmla="*/ 25 w 38"/>
                <a:gd name="T51" fmla="*/ 8 h 41"/>
                <a:gd name="T52" fmla="*/ 23 w 38"/>
                <a:gd name="T53" fmla="*/ 7 h 41"/>
                <a:gd name="T54" fmla="*/ 25 w 38"/>
                <a:gd name="T55" fmla="*/ 6 h 41"/>
                <a:gd name="T56" fmla="*/ 26 w 38"/>
                <a:gd name="T57" fmla="*/ 5 h 41"/>
                <a:gd name="T58" fmla="*/ 27 w 38"/>
                <a:gd name="T59" fmla="*/ 4 h 41"/>
                <a:gd name="T60" fmla="*/ 29 w 38"/>
                <a:gd name="T61" fmla="*/ 4 h 41"/>
                <a:gd name="T62" fmla="*/ 30 w 38"/>
                <a:gd name="T63" fmla="*/ 2 h 41"/>
                <a:gd name="T64" fmla="*/ 31 w 38"/>
                <a:gd name="T65" fmla="*/ 0 h 41"/>
                <a:gd name="T66" fmla="*/ 34 w 38"/>
                <a:gd name="T67" fmla="*/ 1 h 41"/>
                <a:gd name="T68" fmla="*/ 37 w 38"/>
                <a:gd name="T69" fmla="*/ 1 h 41"/>
                <a:gd name="T70" fmla="*/ 26 w 38"/>
                <a:gd name="T71" fmla="*/ 14 h 41"/>
                <a:gd name="T72" fmla="*/ 23 w 38"/>
                <a:gd name="T73" fmla="*/ 19 h 41"/>
                <a:gd name="T74" fmla="*/ 14 w 38"/>
                <a:gd name="T75" fmla="*/ 20 h 41"/>
                <a:gd name="T76" fmla="*/ 13 w 38"/>
                <a:gd name="T77" fmla="*/ 20 h 41"/>
                <a:gd name="T78" fmla="*/ 13 w 38"/>
                <a:gd name="T79" fmla="*/ 22 h 41"/>
                <a:gd name="T80" fmla="*/ 14 w 38"/>
                <a:gd name="T81" fmla="*/ 22 h 41"/>
                <a:gd name="T82" fmla="*/ 14 w 38"/>
                <a:gd name="T83"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41">
                  <a:moveTo>
                    <a:pt x="23" y="19"/>
                  </a:moveTo>
                  <a:cubicBezTo>
                    <a:pt x="28" y="22"/>
                    <a:pt x="34" y="23"/>
                    <a:pt x="38" y="28"/>
                  </a:cubicBezTo>
                  <a:cubicBezTo>
                    <a:pt x="36" y="29"/>
                    <a:pt x="35" y="30"/>
                    <a:pt x="33" y="31"/>
                  </a:cubicBezTo>
                  <a:cubicBezTo>
                    <a:pt x="29" y="28"/>
                    <a:pt x="29" y="28"/>
                    <a:pt x="26" y="29"/>
                  </a:cubicBezTo>
                  <a:cubicBezTo>
                    <a:pt x="26" y="28"/>
                    <a:pt x="26" y="27"/>
                    <a:pt x="26" y="26"/>
                  </a:cubicBezTo>
                  <a:cubicBezTo>
                    <a:pt x="24" y="27"/>
                    <a:pt x="23" y="27"/>
                    <a:pt x="22" y="25"/>
                  </a:cubicBezTo>
                  <a:cubicBezTo>
                    <a:pt x="21" y="24"/>
                    <a:pt x="19" y="24"/>
                    <a:pt x="18" y="26"/>
                  </a:cubicBezTo>
                  <a:cubicBezTo>
                    <a:pt x="16" y="28"/>
                    <a:pt x="13" y="29"/>
                    <a:pt x="13" y="32"/>
                  </a:cubicBezTo>
                  <a:cubicBezTo>
                    <a:pt x="12" y="33"/>
                    <a:pt x="11" y="34"/>
                    <a:pt x="10" y="34"/>
                  </a:cubicBezTo>
                  <a:cubicBezTo>
                    <a:pt x="8" y="35"/>
                    <a:pt x="7" y="36"/>
                    <a:pt x="6" y="39"/>
                  </a:cubicBezTo>
                  <a:cubicBezTo>
                    <a:pt x="6" y="40"/>
                    <a:pt x="4" y="41"/>
                    <a:pt x="2" y="41"/>
                  </a:cubicBezTo>
                  <a:cubicBezTo>
                    <a:pt x="2" y="40"/>
                    <a:pt x="1" y="39"/>
                    <a:pt x="0" y="38"/>
                  </a:cubicBezTo>
                  <a:cubicBezTo>
                    <a:pt x="0" y="37"/>
                    <a:pt x="2" y="37"/>
                    <a:pt x="1" y="36"/>
                  </a:cubicBezTo>
                  <a:cubicBezTo>
                    <a:pt x="2" y="35"/>
                    <a:pt x="3" y="33"/>
                    <a:pt x="4" y="32"/>
                  </a:cubicBezTo>
                  <a:cubicBezTo>
                    <a:pt x="5" y="31"/>
                    <a:pt x="6" y="31"/>
                    <a:pt x="7" y="30"/>
                  </a:cubicBezTo>
                  <a:cubicBezTo>
                    <a:pt x="7" y="28"/>
                    <a:pt x="8" y="27"/>
                    <a:pt x="10" y="27"/>
                  </a:cubicBezTo>
                  <a:cubicBezTo>
                    <a:pt x="10" y="26"/>
                    <a:pt x="10" y="24"/>
                    <a:pt x="10" y="23"/>
                  </a:cubicBezTo>
                  <a:cubicBezTo>
                    <a:pt x="11" y="22"/>
                    <a:pt x="12" y="21"/>
                    <a:pt x="13" y="20"/>
                  </a:cubicBezTo>
                  <a:cubicBezTo>
                    <a:pt x="11" y="20"/>
                    <a:pt x="11" y="17"/>
                    <a:pt x="9" y="19"/>
                  </a:cubicBezTo>
                  <a:cubicBezTo>
                    <a:pt x="9" y="19"/>
                    <a:pt x="8" y="19"/>
                    <a:pt x="8" y="19"/>
                  </a:cubicBezTo>
                  <a:cubicBezTo>
                    <a:pt x="7" y="16"/>
                    <a:pt x="5" y="18"/>
                    <a:pt x="4" y="18"/>
                  </a:cubicBezTo>
                  <a:cubicBezTo>
                    <a:pt x="4" y="16"/>
                    <a:pt x="3" y="15"/>
                    <a:pt x="3" y="14"/>
                  </a:cubicBezTo>
                  <a:cubicBezTo>
                    <a:pt x="4" y="12"/>
                    <a:pt x="6" y="12"/>
                    <a:pt x="8" y="13"/>
                  </a:cubicBezTo>
                  <a:cubicBezTo>
                    <a:pt x="11" y="14"/>
                    <a:pt x="14" y="15"/>
                    <a:pt x="17" y="16"/>
                  </a:cubicBezTo>
                  <a:cubicBezTo>
                    <a:pt x="19" y="16"/>
                    <a:pt x="18" y="13"/>
                    <a:pt x="20" y="12"/>
                  </a:cubicBezTo>
                  <a:cubicBezTo>
                    <a:pt x="21" y="10"/>
                    <a:pt x="23" y="9"/>
                    <a:pt x="25" y="8"/>
                  </a:cubicBezTo>
                  <a:cubicBezTo>
                    <a:pt x="25" y="7"/>
                    <a:pt x="24" y="7"/>
                    <a:pt x="23" y="7"/>
                  </a:cubicBezTo>
                  <a:cubicBezTo>
                    <a:pt x="24" y="7"/>
                    <a:pt x="24" y="7"/>
                    <a:pt x="25" y="6"/>
                  </a:cubicBezTo>
                  <a:cubicBezTo>
                    <a:pt x="25" y="6"/>
                    <a:pt x="26" y="6"/>
                    <a:pt x="26" y="5"/>
                  </a:cubicBezTo>
                  <a:cubicBezTo>
                    <a:pt x="27" y="5"/>
                    <a:pt x="27" y="4"/>
                    <a:pt x="27" y="4"/>
                  </a:cubicBezTo>
                  <a:cubicBezTo>
                    <a:pt x="28" y="4"/>
                    <a:pt x="28" y="4"/>
                    <a:pt x="29" y="4"/>
                  </a:cubicBezTo>
                  <a:cubicBezTo>
                    <a:pt x="30" y="3"/>
                    <a:pt x="30" y="3"/>
                    <a:pt x="30" y="2"/>
                  </a:cubicBezTo>
                  <a:cubicBezTo>
                    <a:pt x="31" y="2"/>
                    <a:pt x="31" y="1"/>
                    <a:pt x="31" y="0"/>
                  </a:cubicBezTo>
                  <a:cubicBezTo>
                    <a:pt x="33" y="0"/>
                    <a:pt x="33" y="0"/>
                    <a:pt x="34" y="1"/>
                  </a:cubicBezTo>
                  <a:cubicBezTo>
                    <a:pt x="35" y="1"/>
                    <a:pt x="36" y="1"/>
                    <a:pt x="37" y="1"/>
                  </a:cubicBezTo>
                  <a:cubicBezTo>
                    <a:pt x="34" y="6"/>
                    <a:pt x="30" y="10"/>
                    <a:pt x="26" y="14"/>
                  </a:cubicBezTo>
                  <a:cubicBezTo>
                    <a:pt x="25" y="15"/>
                    <a:pt x="24" y="17"/>
                    <a:pt x="23" y="19"/>
                  </a:cubicBezTo>
                  <a:close/>
                  <a:moveTo>
                    <a:pt x="14" y="20"/>
                  </a:moveTo>
                  <a:cubicBezTo>
                    <a:pt x="14" y="20"/>
                    <a:pt x="14" y="20"/>
                    <a:pt x="13" y="20"/>
                  </a:cubicBezTo>
                  <a:cubicBezTo>
                    <a:pt x="13" y="21"/>
                    <a:pt x="13" y="22"/>
                    <a:pt x="13" y="22"/>
                  </a:cubicBezTo>
                  <a:cubicBezTo>
                    <a:pt x="14" y="22"/>
                    <a:pt x="14" y="22"/>
                    <a:pt x="14" y="22"/>
                  </a:cubicBezTo>
                  <a:cubicBezTo>
                    <a:pt x="14" y="22"/>
                    <a:pt x="14" y="21"/>
                    <a:pt x="14" y="20"/>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19" name="Freeform 58">
              <a:extLst>
                <a:ext uri="{FF2B5EF4-FFF2-40B4-BE49-F238E27FC236}">
                  <a16:creationId xmlns:a16="http://schemas.microsoft.com/office/drawing/2014/main" id="{97D8CF95-D8A4-405E-BF64-66D493B01BD6}"/>
                </a:ext>
              </a:extLst>
            </p:cNvPr>
            <p:cNvSpPr>
              <a:spLocks/>
            </p:cNvSpPr>
            <p:nvPr/>
          </p:nvSpPr>
          <p:spPr bwMode="auto">
            <a:xfrm>
              <a:off x="8578893" y="1286082"/>
              <a:ext cx="31180" cy="153953"/>
            </a:xfrm>
            <a:custGeom>
              <a:avLst/>
              <a:gdLst>
                <a:gd name="T0" fmla="*/ 4 w 7"/>
                <a:gd name="T1" fmla="*/ 0 h 34"/>
                <a:gd name="T2" fmla="*/ 4 w 7"/>
                <a:gd name="T3" fmla="*/ 1 h 34"/>
                <a:gd name="T4" fmla="*/ 7 w 7"/>
                <a:gd name="T5" fmla="*/ 3 h 34"/>
                <a:gd name="T6" fmla="*/ 7 w 7"/>
                <a:gd name="T7" fmla="*/ 10 h 34"/>
                <a:gd name="T8" fmla="*/ 7 w 7"/>
                <a:gd name="T9" fmla="*/ 16 h 34"/>
                <a:gd name="T10" fmla="*/ 7 w 7"/>
                <a:gd name="T11" fmla="*/ 17 h 34"/>
                <a:gd name="T12" fmla="*/ 7 w 7"/>
                <a:gd name="T13" fmla="*/ 22 h 34"/>
                <a:gd name="T14" fmla="*/ 7 w 7"/>
                <a:gd name="T15" fmla="*/ 28 h 34"/>
                <a:gd name="T16" fmla="*/ 3 w 7"/>
                <a:gd name="T17" fmla="*/ 34 h 34"/>
                <a:gd name="T18" fmla="*/ 2 w 7"/>
                <a:gd name="T19" fmla="*/ 32 h 34"/>
                <a:gd name="T20" fmla="*/ 1 w 7"/>
                <a:gd name="T21" fmla="*/ 25 h 34"/>
                <a:gd name="T22" fmla="*/ 0 w 7"/>
                <a:gd name="T23" fmla="*/ 24 h 34"/>
                <a:gd name="T24" fmla="*/ 1 w 7"/>
                <a:gd name="T25" fmla="*/ 19 h 34"/>
                <a:gd name="T26" fmla="*/ 1 w 7"/>
                <a:gd name="T27" fmla="*/ 8 h 34"/>
                <a:gd name="T28" fmla="*/ 2 w 7"/>
                <a:gd name="T29" fmla="*/ 4 h 34"/>
                <a:gd name="T30" fmla="*/ 4 w 7"/>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34">
                  <a:moveTo>
                    <a:pt x="4" y="0"/>
                  </a:moveTo>
                  <a:cubicBezTo>
                    <a:pt x="4" y="0"/>
                    <a:pt x="4" y="0"/>
                    <a:pt x="4" y="1"/>
                  </a:cubicBezTo>
                  <a:cubicBezTo>
                    <a:pt x="5" y="1"/>
                    <a:pt x="6" y="2"/>
                    <a:pt x="7" y="3"/>
                  </a:cubicBezTo>
                  <a:cubicBezTo>
                    <a:pt x="7" y="5"/>
                    <a:pt x="7" y="8"/>
                    <a:pt x="7" y="10"/>
                  </a:cubicBezTo>
                  <a:cubicBezTo>
                    <a:pt x="7" y="12"/>
                    <a:pt x="6" y="14"/>
                    <a:pt x="7" y="16"/>
                  </a:cubicBezTo>
                  <a:cubicBezTo>
                    <a:pt x="7" y="16"/>
                    <a:pt x="7" y="17"/>
                    <a:pt x="7" y="17"/>
                  </a:cubicBezTo>
                  <a:cubicBezTo>
                    <a:pt x="5" y="18"/>
                    <a:pt x="7" y="20"/>
                    <a:pt x="7" y="22"/>
                  </a:cubicBezTo>
                  <a:cubicBezTo>
                    <a:pt x="6" y="24"/>
                    <a:pt x="7" y="26"/>
                    <a:pt x="7" y="28"/>
                  </a:cubicBezTo>
                  <a:cubicBezTo>
                    <a:pt x="7" y="30"/>
                    <a:pt x="6" y="32"/>
                    <a:pt x="3" y="34"/>
                  </a:cubicBezTo>
                  <a:cubicBezTo>
                    <a:pt x="3" y="33"/>
                    <a:pt x="2" y="33"/>
                    <a:pt x="2" y="32"/>
                  </a:cubicBezTo>
                  <a:cubicBezTo>
                    <a:pt x="1" y="30"/>
                    <a:pt x="1" y="27"/>
                    <a:pt x="1" y="25"/>
                  </a:cubicBezTo>
                  <a:cubicBezTo>
                    <a:pt x="1" y="25"/>
                    <a:pt x="0" y="24"/>
                    <a:pt x="0" y="24"/>
                  </a:cubicBezTo>
                  <a:cubicBezTo>
                    <a:pt x="2" y="23"/>
                    <a:pt x="1" y="21"/>
                    <a:pt x="1" y="19"/>
                  </a:cubicBezTo>
                  <a:cubicBezTo>
                    <a:pt x="1" y="15"/>
                    <a:pt x="1" y="12"/>
                    <a:pt x="1" y="8"/>
                  </a:cubicBezTo>
                  <a:cubicBezTo>
                    <a:pt x="1" y="6"/>
                    <a:pt x="2" y="5"/>
                    <a:pt x="2" y="4"/>
                  </a:cubicBezTo>
                  <a:cubicBezTo>
                    <a:pt x="2" y="1"/>
                    <a:pt x="2" y="1"/>
                    <a:pt x="4" y="0"/>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20" name="Freeform 61">
              <a:extLst>
                <a:ext uri="{FF2B5EF4-FFF2-40B4-BE49-F238E27FC236}">
                  <a16:creationId xmlns:a16="http://schemas.microsoft.com/office/drawing/2014/main" id="{D7AB9114-21E0-482D-8EA3-EA59262ACA35}"/>
                </a:ext>
              </a:extLst>
            </p:cNvPr>
            <p:cNvSpPr>
              <a:spLocks/>
            </p:cNvSpPr>
            <p:nvPr/>
          </p:nvSpPr>
          <p:spPr bwMode="auto">
            <a:xfrm>
              <a:off x="8641253" y="1769375"/>
              <a:ext cx="72105" cy="148106"/>
            </a:xfrm>
            <a:custGeom>
              <a:avLst/>
              <a:gdLst>
                <a:gd name="T0" fmla="*/ 14 w 16"/>
                <a:gd name="T1" fmla="*/ 33 h 33"/>
                <a:gd name="T2" fmla="*/ 11 w 16"/>
                <a:gd name="T3" fmla="*/ 30 h 33"/>
                <a:gd name="T4" fmla="*/ 9 w 16"/>
                <a:gd name="T5" fmla="*/ 25 h 33"/>
                <a:gd name="T6" fmla="*/ 8 w 16"/>
                <a:gd name="T7" fmla="*/ 23 h 33"/>
                <a:gd name="T8" fmla="*/ 6 w 16"/>
                <a:gd name="T9" fmla="*/ 21 h 33"/>
                <a:gd name="T10" fmla="*/ 5 w 16"/>
                <a:gd name="T11" fmla="*/ 16 h 33"/>
                <a:gd name="T12" fmla="*/ 3 w 16"/>
                <a:gd name="T13" fmla="*/ 8 h 33"/>
                <a:gd name="T14" fmla="*/ 2 w 16"/>
                <a:gd name="T15" fmla="*/ 8 h 33"/>
                <a:gd name="T16" fmla="*/ 2 w 16"/>
                <a:gd name="T17" fmla="*/ 2 h 33"/>
                <a:gd name="T18" fmla="*/ 6 w 16"/>
                <a:gd name="T19" fmla="*/ 2 h 33"/>
                <a:gd name="T20" fmla="*/ 9 w 16"/>
                <a:gd name="T21" fmla="*/ 10 h 33"/>
                <a:gd name="T22" fmla="*/ 11 w 16"/>
                <a:gd name="T23" fmla="*/ 12 h 33"/>
                <a:gd name="T24" fmla="*/ 10 w 16"/>
                <a:gd name="T25" fmla="*/ 14 h 33"/>
                <a:gd name="T26" fmla="*/ 12 w 16"/>
                <a:gd name="T27" fmla="*/ 16 h 33"/>
                <a:gd name="T28" fmla="*/ 11 w 16"/>
                <a:gd name="T29" fmla="*/ 18 h 33"/>
                <a:gd name="T30" fmla="*/ 13 w 16"/>
                <a:gd name="T31" fmla="*/ 19 h 33"/>
                <a:gd name="T32" fmla="*/ 14 w 16"/>
                <a:gd name="T3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3">
                  <a:moveTo>
                    <a:pt x="14" y="33"/>
                  </a:moveTo>
                  <a:cubicBezTo>
                    <a:pt x="13" y="32"/>
                    <a:pt x="12" y="31"/>
                    <a:pt x="11" y="30"/>
                  </a:cubicBezTo>
                  <a:cubicBezTo>
                    <a:pt x="11" y="29"/>
                    <a:pt x="10" y="27"/>
                    <a:pt x="9" y="25"/>
                  </a:cubicBezTo>
                  <a:cubicBezTo>
                    <a:pt x="9" y="24"/>
                    <a:pt x="8" y="24"/>
                    <a:pt x="8" y="23"/>
                  </a:cubicBezTo>
                  <a:cubicBezTo>
                    <a:pt x="7" y="22"/>
                    <a:pt x="6" y="21"/>
                    <a:pt x="6" y="21"/>
                  </a:cubicBezTo>
                  <a:cubicBezTo>
                    <a:pt x="6" y="19"/>
                    <a:pt x="5" y="17"/>
                    <a:pt x="5" y="16"/>
                  </a:cubicBezTo>
                  <a:cubicBezTo>
                    <a:pt x="5" y="13"/>
                    <a:pt x="3" y="11"/>
                    <a:pt x="3" y="8"/>
                  </a:cubicBezTo>
                  <a:cubicBezTo>
                    <a:pt x="3" y="8"/>
                    <a:pt x="3" y="8"/>
                    <a:pt x="2" y="8"/>
                  </a:cubicBezTo>
                  <a:cubicBezTo>
                    <a:pt x="0" y="6"/>
                    <a:pt x="3" y="4"/>
                    <a:pt x="2" y="2"/>
                  </a:cubicBezTo>
                  <a:cubicBezTo>
                    <a:pt x="2" y="1"/>
                    <a:pt x="5" y="0"/>
                    <a:pt x="6" y="2"/>
                  </a:cubicBezTo>
                  <a:cubicBezTo>
                    <a:pt x="8" y="4"/>
                    <a:pt x="9" y="7"/>
                    <a:pt x="9" y="10"/>
                  </a:cubicBezTo>
                  <a:cubicBezTo>
                    <a:pt x="9" y="11"/>
                    <a:pt x="10" y="11"/>
                    <a:pt x="11" y="12"/>
                  </a:cubicBezTo>
                  <a:cubicBezTo>
                    <a:pt x="10" y="13"/>
                    <a:pt x="10" y="13"/>
                    <a:pt x="10" y="14"/>
                  </a:cubicBezTo>
                  <a:cubicBezTo>
                    <a:pt x="10" y="15"/>
                    <a:pt x="11" y="15"/>
                    <a:pt x="12" y="16"/>
                  </a:cubicBezTo>
                  <a:cubicBezTo>
                    <a:pt x="11" y="16"/>
                    <a:pt x="11" y="17"/>
                    <a:pt x="11" y="18"/>
                  </a:cubicBezTo>
                  <a:cubicBezTo>
                    <a:pt x="11" y="18"/>
                    <a:pt x="12" y="19"/>
                    <a:pt x="13" y="19"/>
                  </a:cubicBezTo>
                  <a:cubicBezTo>
                    <a:pt x="13" y="24"/>
                    <a:pt x="16" y="28"/>
                    <a:pt x="14" y="33"/>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21" name="Freeform 64">
              <a:extLst>
                <a:ext uri="{FF2B5EF4-FFF2-40B4-BE49-F238E27FC236}">
                  <a16:creationId xmlns:a16="http://schemas.microsoft.com/office/drawing/2014/main" id="{36FD760B-CAA9-46B8-9D45-09905CC6209C}"/>
                </a:ext>
              </a:extLst>
            </p:cNvPr>
            <p:cNvSpPr>
              <a:spLocks/>
            </p:cNvSpPr>
            <p:nvPr/>
          </p:nvSpPr>
          <p:spPr bwMode="auto">
            <a:xfrm>
              <a:off x="8754281" y="2018817"/>
              <a:ext cx="85746" cy="120823"/>
            </a:xfrm>
            <a:custGeom>
              <a:avLst/>
              <a:gdLst>
                <a:gd name="T0" fmla="*/ 17 w 19"/>
                <a:gd name="T1" fmla="*/ 27 h 27"/>
                <a:gd name="T2" fmla="*/ 12 w 19"/>
                <a:gd name="T3" fmla="*/ 22 h 27"/>
                <a:gd name="T4" fmla="*/ 9 w 19"/>
                <a:gd name="T5" fmla="*/ 19 h 27"/>
                <a:gd name="T6" fmla="*/ 9 w 19"/>
                <a:gd name="T7" fmla="*/ 18 h 27"/>
                <a:gd name="T8" fmla="*/ 8 w 19"/>
                <a:gd name="T9" fmla="*/ 16 h 27"/>
                <a:gd name="T10" fmla="*/ 3 w 19"/>
                <a:gd name="T11" fmla="*/ 10 h 27"/>
                <a:gd name="T12" fmla="*/ 2 w 19"/>
                <a:gd name="T13" fmla="*/ 6 h 27"/>
                <a:gd name="T14" fmla="*/ 2 w 19"/>
                <a:gd name="T15" fmla="*/ 4 h 27"/>
                <a:gd name="T16" fmla="*/ 3 w 19"/>
                <a:gd name="T17" fmla="*/ 0 h 27"/>
                <a:gd name="T18" fmla="*/ 7 w 19"/>
                <a:gd name="T19" fmla="*/ 4 h 27"/>
                <a:gd name="T20" fmla="*/ 10 w 19"/>
                <a:gd name="T21" fmla="*/ 9 h 27"/>
                <a:gd name="T22" fmla="*/ 18 w 19"/>
                <a:gd name="T23" fmla="*/ 23 h 27"/>
                <a:gd name="T24" fmla="*/ 17 w 19"/>
                <a:gd name="T2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27">
                  <a:moveTo>
                    <a:pt x="17" y="27"/>
                  </a:moveTo>
                  <a:cubicBezTo>
                    <a:pt x="15" y="26"/>
                    <a:pt x="12" y="25"/>
                    <a:pt x="12" y="22"/>
                  </a:cubicBezTo>
                  <a:cubicBezTo>
                    <a:pt x="12" y="21"/>
                    <a:pt x="10" y="20"/>
                    <a:pt x="9" y="19"/>
                  </a:cubicBezTo>
                  <a:cubicBezTo>
                    <a:pt x="9" y="19"/>
                    <a:pt x="9" y="19"/>
                    <a:pt x="9" y="18"/>
                  </a:cubicBezTo>
                  <a:cubicBezTo>
                    <a:pt x="9" y="18"/>
                    <a:pt x="8" y="17"/>
                    <a:pt x="8" y="16"/>
                  </a:cubicBezTo>
                  <a:cubicBezTo>
                    <a:pt x="6" y="14"/>
                    <a:pt x="6" y="11"/>
                    <a:pt x="3" y="10"/>
                  </a:cubicBezTo>
                  <a:cubicBezTo>
                    <a:pt x="2" y="9"/>
                    <a:pt x="2" y="7"/>
                    <a:pt x="2" y="6"/>
                  </a:cubicBezTo>
                  <a:cubicBezTo>
                    <a:pt x="1" y="5"/>
                    <a:pt x="2" y="5"/>
                    <a:pt x="2" y="4"/>
                  </a:cubicBezTo>
                  <a:cubicBezTo>
                    <a:pt x="0" y="2"/>
                    <a:pt x="1" y="1"/>
                    <a:pt x="3" y="0"/>
                  </a:cubicBezTo>
                  <a:cubicBezTo>
                    <a:pt x="4" y="1"/>
                    <a:pt x="7" y="2"/>
                    <a:pt x="7" y="4"/>
                  </a:cubicBezTo>
                  <a:cubicBezTo>
                    <a:pt x="8" y="6"/>
                    <a:pt x="10" y="6"/>
                    <a:pt x="10" y="9"/>
                  </a:cubicBezTo>
                  <a:cubicBezTo>
                    <a:pt x="14" y="13"/>
                    <a:pt x="14" y="19"/>
                    <a:pt x="18" y="23"/>
                  </a:cubicBezTo>
                  <a:cubicBezTo>
                    <a:pt x="19" y="25"/>
                    <a:pt x="18" y="26"/>
                    <a:pt x="17" y="27"/>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22" name="Freeform 65">
              <a:extLst>
                <a:ext uri="{FF2B5EF4-FFF2-40B4-BE49-F238E27FC236}">
                  <a16:creationId xmlns:a16="http://schemas.microsoft.com/office/drawing/2014/main" id="{BEF84A14-9BFC-47FB-A1A0-67609C42796E}"/>
                </a:ext>
              </a:extLst>
            </p:cNvPr>
            <p:cNvSpPr>
              <a:spLocks/>
            </p:cNvSpPr>
            <p:nvPr/>
          </p:nvSpPr>
          <p:spPr bwMode="auto">
            <a:xfrm>
              <a:off x="8592535" y="1543319"/>
              <a:ext cx="44822" cy="126670"/>
            </a:xfrm>
            <a:custGeom>
              <a:avLst/>
              <a:gdLst>
                <a:gd name="T0" fmla="*/ 8 w 10"/>
                <a:gd name="T1" fmla="*/ 28 h 28"/>
                <a:gd name="T2" fmla="*/ 3 w 10"/>
                <a:gd name="T3" fmla="*/ 23 h 28"/>
                <a:gd name="T4" fmla="*/ 1 w 10"/>
                <a:gd name="T5" fmla="*/ 19 h 28"/>
                <a:gd name="T6" fmla="*/ 2 w 10"/>
                <a:gd name="T7" fmla="*/ 17 h 28"/>
                <a:gd name="T8" fmla="*/ 0 w 10"/>
                <a:gd name="T9" fmla="*/ 16 h 28"/>
                <a:gd name="T10" fmla="*/ 1 w 10"/>
                <a:gd name="T11" fmla="*/ 14 h 28"/>
                <a:gd name="T12" fmla="*/ 0 w 10"/>
                <a:gd name="T13" fmla="*/ 7 h 28"/>
                <a:gd name="T14" fmla="*/ 2 w 10"/>
                <a:gd name="T15" fmla="*/ 1 h 28"/>
                <a:gd name="T16" fmla="*/ 5 w 10"/>
                <a:gd name="T17" fmla="*/ 2 h 28"/>
                <a:gd name="T18" fmla="*/ 7 w 10"/>
                <a:gd name="T19" fmla="*/ 9 h 28"/>
                <a:gd name="T20" fmla="*/ 8 w 10"/>
                <a:gd name="T21" fmla="*/ 18 h 28"/>
                <a:gd name="T22" fmla="*/ 8 w 10"/>
                <a:gd name="T23" fmla="*/ 18 h 28"/>
                <a:gd name="T24" fmla="*/ 8 w 10"/>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28">
                  <a:moveTo>
                    <a:pt x="8" y="28"/>
                  </a:moveTo>
                  <a:cubicBezTo>
                    <a:pt x="5" y="28"/>
                    <a:pt x="3" y="25"/>
                    <a:pt x="3" y="23"/>
                  </a:cubicBezTo>
                  <a:cubicBezTo>
                    <a:pt x="3" y="21"/>
                    <a:pt x="3" y="20"/>
                    <a:pt x="1" y="19"/>
                  </a:cubicBezTo>
                  <a:cubicBezTo>
                    <a:pt x="1" y="18"/>
                    <a:pt x="1" y="18"/>
                    <a:pt x="2" y="17"/>
                  </a:cubicBezTo>
                  <a:cubicBezTo>
                    <a:pt x="1" y="17"/>
                    <a:pt x="1" y="16"/>
                    <a:pt x="0" y="16"/>
                  </a:cubicBezTo>
                  <a:cubicBezTo>
                    <a:pt x="1" y="15"/>
                    <a:pt x="1" y="14"/>
                    <a:pt x="1" y="14"/>
                  </a:cubicBezTo>
                  <a:cubicBezTo>
                    <a:pt x="1" y="12"/>
                    <a:pt x="0" y="10"/>
                    <a:pt x="0" y="7"/>
                  </a:cubicBezTo>
                  <a:cubicBezTo>
                    <a:pt x="0" y="5"/>
                    <a:pt x="0" y="3"/>
                    <a:pt x="2" y="1"/>
                  </a:cubicBezTo>
                  <a:cubicBezTo>
                    <a:pt x="3" y="0"/>
                    <a:pt x="4" y="0"/>
                    <a:pt x="5" y="2"/>
                  </a:cubicBezTo>
                  <a:cubicBezTo>
                    <a:pt x="6" y="4"/>
                    <a:pt x="6" y="7"/>
                    <a:pt x="7" y="9"/>
                  </a:cubicBezTo>
                  <a:cubicBezTo>
                    <a:pt x="7" y="12"/>
                    <a:pt x="7" y="15"/>
                    <a:pt x="8" y="18"/>
                  </a:cubicBezTo>
                  <a:cubicBezTo>
                    <a:pt x="8" y="18"/>
                    <a:pt x="8" y="18"/>
                    <a:pt x="8" y="18"/>
                  </a:cubicBezTo>
                  <a:cubicBezTo>
                    <a:pt x="7" y="22"/>
                    <a:pt x="10" y="25"/>
                    <a:pt x="8" y="28"/>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23" name="Freeform 67">
              <a:extLst>
                <a:ext uri="{FF2B5EF4-FFF2-40B4-BE49-F238E27FC236}">
                  <a16:creationId xmlns:a16="http://schemas.microsoft.com/office/drawing/2014/main" id="{E44C0A91-9E0E-45A7-B23F-85F000F7A079}"/>
                </a:ext>
              </a:extLst>
            </p:cNvPr>
            <p:cNvSpPr>
              <a:spLocks/>
            </p:cNvSpPr>
            <p:nvPr/>
          </p:nvSpPr>
          <p:spPr bwMode="auto">
            <a:xfrm>
              <a:off x="9305782" y="2424159"/>
              <a:ext cx="140311" cy="40925"/>
            </a:xfrm>
            <a:custGeom>
              <a:avLst/>
              <a:gdLst>
                <a:gd name="T0" fmla="*/ 0 w 31"/>
                <a:gd name="T1" fmla="*/ 3 h 9"/>
                <a:gd name="T2" fmla="*/ 3 w 31"/>
                <a:gd name="T3" fmla="*/ 0 h 9"/>
                <a:gd name="T4" fmla="*/ 6 w 31"/>
                <a:gd name="T5" fmla="*/ 1 h 9"/>
                <a:gd name="T6" fmla="*/ 10 w 31"/>
                <a:gd name="T7" fmla="*/ 3 h 9"/>
                <a:gd name="T8" fmla="*/ 17 w 31"/>
                <a:gd name="T9" fmla="*/ 3 h 9"/>
                <a:gd name="T10" fmla="*/ 25 w 31"/>
                <a:gd name="T11" fmla="*/ 5 h 9"/>
                <a:gd name="T12" fmla="*/ 26 w 31"/>
                <a:gd name="T13" fmla="*/ 4 h 9"/>
                <a:gd name="T14" fmla="*/ 28 w 31"/>
                <a:gd name="T15" fmla="*/ 6 h 9"/>
                <a:gd name="T16" fmla="*/ 31 w 31"/>
                <a:gd name="T17" fmla="*/ 7 h 9"/>
                <a:gd name="T18" fmla="*/ 17 w 31"/>
                <a:gd name="T19" fmla="*/ 8 h 9"/>
                <a:gd name="T20" fmla="*/ 14 w 31"/>
                <a:gd name="T21" fmla="*/ 8 h 9"/>
                <a:gd name="T22" fmla="*/ 8 w 31"/>
                <a:gd name="T23" fmla="*/ 7 h 9"/>
                <a:gd name="T24" fmla="*/ 2 w 31"/>
                <a:gd name="T25" fmla="*/ 5 h 9"/>
                <a:gd name="T26" fmla="*/ 0 w 31"/>
                <a:gd name="T2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9">
                  <a:moveTo>
                    <a:pt x="0" y="3"/>
                  </a:moveTo>
                  <a:cubicBezTo>
                    <a:pt x="1" y="2"/>
                    <a:pt x="2" y="1"/>
                    <a:pt x="3" y="0"/>
                  </a:cubicBezTo>
                  <a:cubicBezTo>
                    <a:pt x="4" y="1"/>
                    <a:pt x="5" y="1"/>
                    <a:pt x="6" y="1"/>
                  </a:cubicBezTo>
                  <a:cubicBezTo>
                    <a:pt x="7" y="2"/>
                    <a:pt x="10" y="1"/>
                    <a:pt x="10" y="3"/>
                  </a:cubicBezTo>
                  <a:cubicBezTo>
                    <a:pt x="13" y="2"/>
                    <a:pt x="15" y="4"/>
                    <a:pt x="17" y="3"/>
                  </a:cubicBezTo>
                  <a:cubicBezTo>
                    <a:pt x="20" y="2"/>
                    <a:pt x="22" y="3"/>
                    <a:pt x="25" y="5"/>
                  </a:cubicBezTo>
                  <a:cubicBezTo>
                    <a:pt x="25" y="5"/>
                    <a:pt x="25" y="4"/>
                    <a:pt x="26" y="4"/>
                  </a:cubicBezTo>
                  <a:cubicBezTo>
                    <a:pt x="26" y="4"/>
                    <a:pt x="27" y="5"/>
                    <a:pt x="28" y="6"/>
                  </a:cubicBezTo>
                  <a:cubicBezTo>
                    <a:pt x="29" y="6"/>
                    <a:pt x="30" y="5"/>
                    <a:pt x="31" y="7"/>
                  </a:cubicBezTo>
                  <a:cubicBezTo>
                    <a:pt x="26" y="9"/>
                    <a:pt x="22" y="9"/>
                    <a:pt x="17" y="8"/>
                  </a:cubicBezTo>
                  <a:cubicBezTo>
                    <a:pt x="16" y="8"/>
                    <a:pt x="15" y="8"/>
                    <a:pt x="14" y="8"/>
                  </a:cubicBezTo>
                  <a:cubicBezTo>
                    <a:pt x="12" y="9"/>
                    <a:pt x="10" y="6"/>
                    <a:pt x="8" y="7"/>
                  </a:cubicBezTo>
                  <a:cubicBezTo>
                    <a:pt x="6" y="6"/>
                    <a:pt x="4" y="6"/>
                    <a:pt x="2" y="5"/>
                  </a:cubicBezTo>
                  <a:cubicBezTo>
                    <a:pt x="1" y="4"/>
                    <a:pt x="1" y="4"/>
                    <a:pt x="0" y="3"/>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24" name="Freeform 70">
              <a:extLst>
                <a:ext uri="{FF2B5EF4-FFF2-40B4-BE49-F238E27FC236}">
                  <a16:creationId xmlns:a16="http://schemas.microsoft.com/office/drawing/2014/main" id="{507A225F-7500-4FFD-BE33-61742223E114}"/>
                </a:ext>
              </a:extLst>
            </p:cNvPr>
            <p:cNvSpPr>
              <a:spLocks/>
            </p:cNvSpPr>
            <p:nvPr/>
          </p:nvSpPr>
          <p:spPr bwMode="auto">
            <a:xfrm>
              <a:off x="9093366" y="2355953"/>
              <a:ext cx="116926" cy="54565"/>
            </a:xfrm>
            <a:custGeom>
              <a:avLst/>
              <a:gdLst>
                <a:gd name="T0" fmla="*/ 22 w 26"/>
                <a:gd name="T1" fmla="*/ 12 h 12"/>
                <a:gd name="T2" fmla="*/ 19 w 26"/>
                <a:gd name="T3" fmla="*/ 11 h 12"/>
                <a:gd name="T4" fmla="*/ 15 w 26"/>
                <a:gd name="T5" fmla="*/ 10 h 12"/>
                <a:gd name="T6" fmla="*/ 9 w 26"/>
                <a:gd name="T7" fmla="*/ 7 h 12"/>
                <a:gd name="T8" fmla="*/ 6 w 26"/>
                <a:gd name="T9" fmla="*/ 5 h 12"/>
                <a:gd name="T10" fmla="*/ 2 w 26"/>
                <a:gd name="T11" fmla="*/ 5 h 12"/>
                <a:gd name="T12" fmla="*/ 0 w 26"/>
                <a:gd name="T13" fmla="*/ 1 h 12"/>
                <a:gd name="T14" fmla="*/ 10 w 26"/>
                <a:gd name="T15" fmla="*/ 1 h 12"/>
                <a:gd name="T16" fmla="*/ 14 w 26"/>
                <a:gd name="T17" fmla="*/ 3 h 12"/>
                <a:gd name="T18" fmla="*/ 17 w 26"/>
                <a:gd name="T19" fmla="*/ 5 h 12"/>
                <a:gd name="T20" fmla="*/ 22 w 26"/>
                <a:gd name="T21" fmla="*/ 7 h 12"/>
                <a:gd name="T22" fmla="*/ 26 w 26"/>
                <a:gd name="T23" fmla="*/ 10 h 12"/>
                <a:gd name="T24" fmla="*/ 26 w 26"/>
                <a:gd name="T25" fmla="*/ 11 h 12"/>
                <a:gd name="T26" fmla="*/ 25 w 26"/>
                <a:gd name="T27" fmla="*/ 11 h 12"/>
                <a:gd name="T28" fmla="*/ 22 w 26"/>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12">
                  <a:moveTo>
                    <a:pt x="22" y="12"/>
                  </a:moveTo>
                  <a:cubicBezTo>
                    <a:pt x="21" y="12"/>
                    <a:pt x="20" y="11"/>
                    <a:pt x="19" y="11"/>
                  </a:cubicBezTo>
                  <a:cubicBezTo>
                    <a:pt x="18" y="10"/>
                    <a:pt x="17" y="10"/>
                    <a:pt x="15" y="10"/>
                  </a:cubicBezTo>
                  <a:cubicBezTo>
                    <a:pt x="13" y="9"/>
                    <a:pt x="11" y="8"/>
                    <a:pt x="9" y="7"/>
                  </a:cubicBezTo>
                  <a:cubicBezTo>
                    <a:pt x="8" y="7"/>
                    <a:pt x="6" y="8"/>
                    <a:pt x="6" y="5"/>
                  </a:cubicBezTo>
                  <a:cubicBezTo>
                    <a:pt x="6" y="5"/>
                    <a:pt x="4" y="5"/>
                    <a:pt x="2" y="5"/>
                  </a:cubicBezTo>
                  <a:cubicBezTo>
                    <a:pt x="2" y="4"/>
                    <a:pt x="1" y="2"/>
                    <a:pt x="0" y="1"/>
                  </a:cubicBezTo>
                  <a:cubicBezTo>
                    <a:pt x="4" y="0"/>
                    <a:pt x="7" y="1"/>
                    <a:pt x="10" y="1"/>
                  </a:cubicBezTo>
                  <a:cubicBezTo>
                    <a:pt x="11" y="2"/>
                    <a:pt x="13" y="2"/>
                    <a:pt x="14" y="3"/>
                  </a:cubicBezTo>
                  <a:cubicBezTo>
                    <a:pt x="15" y="3"/>
                    <a:pt x="16" y="4"/>
                    <a:pt x="17" y="5"/>
                  </a:cubicBezTo>
                  <a:cubicBezTo>
                    <a:pt x="19" y="6"/>
                    <a:pt x="20" y="6"/>
                    <a:pt x="22" y="7"/>
                  </a:cubicBezTo>
                  <a:cubicBezTo>
                    <a:pt x="23" y="8"/>
                    <a:pt x="25" y="9"/>
                    <a:pt x="26" y="10"/>
                  </a:cubicBezTo>
                  <a:cubicBezTo>
                    <a:pt x="26" y="10"/>
                    <a:pt x="26" y="11"/>
                    <a:pt x="26" y="11"/>
                  </a:cubicBezTo>
                  <a:cubicBezTo>
                    <a:pt x="26" y="11"/>
                    <a:pt x="25" y="11"/>
                    <a:pt x="25" y="11"/>
                  </a:cubicBezTo>
                  <a:cubicBezTo>
                    <a:pt x="24" y="12"/>
                    <a:pt x="23" y="12"/>
                    <a:pt x="22" y="12"/>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25" name="Freeform 71">
              <a:extLst>
                <a:ext uri="{FF2B5EF4-FFF2-40B4-BE49-F238E27FC236}">
                  <a16:creationId xmlns:a16="http://schemas.microsoft.com/office/drawing/2014/main" id="{BB6D1FEB-DFF7-49B7-B426-3D96641264D7}"/>
                </a:ext>
              </a:extLst>
            </p:cNvPr>
            <p:cNvSpPr>
              <a:spLocks/>
            </p:cNvSpPr>
            <p:nvPr/>
          </p:nvSpPr>
          <p:spPr bwMode="auto">
            <a:xfrm>
              <a:off x="8898490" y="2211745"/>
              <a:ext cx="109131" cy="85746"/>
            </a:xfrm>
            <a:custGeom>
              <a:avLst/>
              <a:gdLst>
                <a:gd name="T0" fmla="*/ 0 w 24"/>
                <a:gd name="T1" fmla="*/ 1 h 19"/>
                <a:gd name="T2" fmla="*/ 9 w 24"/>
                <a:gd name="T3" fmla="*/ 5 h 19"/>
                <a:gd name="T4" fmla="*/ 18 w 24"/>
                <a:gd name="T5" fmla="*/ 13 h 19"/>
                <a:gd name="T6" fmla="*/ 23 w 24"/>
                <a:gd name="T7" fmla="*/ 17 h 19"/>
                <a:gd name="T8" fmla="*/ 24 w 24"/>
                <a:gd name="T9" fmla="*/ 19 h 19"/>
                <a:gd name="T10" fmla="*/ 17 w 24"/>
                <a:gd name="T11" fmla="*/ 17 h 19"/>
                <a:gd name="T12" fmla="*/ 14 w 24"/>
                <a:gd name="T13" fmla="*/ 14 h 19"/>
                <a:gd name="T14" fmla="*/ 9 w 24"/>
                <a:gd name="T15" fmla="*/ 11 h 19"/>
                <a:gd name="T16" fmla="*/ 4 w 24"/>
                <a:gd name="T17" fmla="*/ 7 h 19"/>
                <a:gd name="T18" fmla="*/ 0 w 24"/>
                <a:gd name="T19" fmla="*/ 3 h 19"/>
                <a:gd name="T20" fmla="*/ 0 w 24"/>
                <a:gd name="T2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9">
                  <a:moveTo>
                    <a:pt x="0" y="1"/>
                  </a:moveTo>
                  <a:cubicBezTo>
                    <a:pt x="4" y="0"/>
                    <a:pt x="6" y="2"/>
                    <a:pt x="9" y="5"/>
                  </a:cubicBezTo>
                  <a:cubicBezTo>
                    <a:pt x="12" y="8"/>
                    <a:pt x="15" y="10"/>
                    <a:pt x="18" y="13"/>
                  </a:cubicBezTo>
                  <a:cubicBezTo>
                    <a:pt x="20" y="14"/>
                    <a:pt x="21" y="15"/>
                    <a:pt x="23" y="17"/>
                  </a:cubicBezTo>
                  <a:cubicBezTo>
                    <a:pt x="23" y="17"/>
                    <a:pt x="23" y="18"/>
                    <a:pt x="24" y="19"/>
                  </a:cubicBezTo>
                  <a:cubicBezTo>
                    <a:pt x="21" y="19"/>
                    <a:pt x="19" y="19"/>
                    <a:pt x="17" y="17"/>
                  </a:cubicBezTo>
                  <a:cubicBezTo>
                    <a:pt x="16" y="16"/>
                    <a:pt x="14" y="16"/>
                    <a:pt x="14" y="14"/>
                  </a:cubicBezTo>
                  <a:cubicBezTo>
                    <a:pt x="11" y="14"/>
                    <a:pt x="11" y="12"/>
                    <a:pt x="9" y="11"/>
                  </a:cubicBezTo>
                  <a:cubicBezTo>
                    <a:pt x="7" y="10"/>
                    <a:pt x="6" y="8"/>
                    <a:pt x="4" y="7"/>
                  </a:cubicBezTo>
                  <a:cubicBezTo>
                    <a:pt x="2" y="5"/>
                    <a:pt x="1" y="4"/>
                    <a:pt x="0" y="3"/>
                  </a:cubicBezTo>
                  <a:cubicBezTo>
                    <a:pt x="0" y="2"/>
                    <a:pt x="0" y="2"/>
                    <a:pt x="0" y="1"/>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grpSp>
      <p:sp>
        <p:nvSpPr>
          <p:cNvPr id="44" name="Shape">
            <a:extLst>
              <a:ext uri="{FF2B5EF4-FFF2-40B4-BE49-F238E27FC236}">
                <a16:creationId xmlns:a16="http://schemas.microsoft.com/office/drawing/2014/main" id="{54C387DF-2F40-45BA-8F42-9F7EC67818B6}"/>
              </a:ext>
            </a:extLst>
          </p:cNvPr>
          <p:cNvSpPr>
            <a:spLocks noChangeAspect="1"/>
          </p:cNvSpPr>
          <p:nvPr/>
        </p:nvSpPr>
        <p:spPr>
          <a:xfrm rot="20700000">
            <a:off x="4621700" y="68746"/>
            <a:ext cx="585469" cy="626406"/>
          </a:xfrm>
          <a:custGeom>
            <a:avLst/>
            <a:gdLst>
              <a:gd name="connsiteX0" fmla="*/ 2274311 w 2330781"/>
              <a:gd name="connsiteY0" fmla="*/ 533 h 2493760"/>
              <a:gd name="connsiteX1" fmla="*/ 2319961 w 2330781"/>
              <a:gd name="connsiteY1" fmla="*/ 11489 h 2493760"/>
              <a:gd name="connsiteX2" fmla="*/ 2330781 w 2330781"/>
              <a:gd name="connsiteY2" fmla="*/ 13653 h 2493760"/>
              <a:gd name="connsiteX3" fmla="*/ 2330781 w 2330781"/>
              <a:gd name="connsiteY3" fmla="*/ 678381 h 2493760"/>
              <a:gd name="connsiteX4" fmla="*/ 2330781 w 2330781"/>
              <a:gd name="connsiteY4" fmla="*/ 1502918 h 2493760"/>
              <a:gd name="connsiteX5" fmla="*/ 2330781 w 2330781"/>
              <a:gd name="connsiteY5" fmla="*/ 2337942 h 2493760"/>
              <a:gd name="connsiteX6" fmla="*/ 2283170 w 2330781"/>
              <a:gd name="connsiteY6" fmla="*/ 2372568 h 2493760"/>
              <a:gd name="connsiteX7" fmla="*/ 2190112 w 2330781"/>
              <a:gd name="connsiteY7" fmla="*/ 2372568 h 2493760"/>
              <a:gd name="connsiteX8" fmla="*/ 2068920 w 2330781"/>
              <a:gd name="connsiteY8" fmla="*/ 2372568 h 2493760"/>
              <a:gd name="connsiteX9" fmla="*/ 1975862 w 2330781"/>
              <a:gd name="connsiteY9" fmla="*/ 2381225 h 2493760"/>
              <a:gd name="connsiteX10" fmla="*/ 1893625 w 2330781"/>
              <a:gd name="connsiteY10" fmla="*/ 2355255 h 2493760"/>
              <a:gd name="connsiteX11" fmla="*/ 1809223 w 2330781"/>
              <a:gd name="connsiteY11" fmla="*/ 2329285 h 2493760"/>
              <a:gd name="connsiteX12" fmla="*/ 1711837 w 2330781"/>
              <a:gd name="connsiteY12" fmla="*/ 2327121 h 2493760"/>
              <a:gd name="connsiteX13" fmla="*/ 1610122 w 2330781"/>
              <a:gd name="connsiteY13" fmla="*/ 2322793 h 2493760"/>
              <a:gd name="connsiteX14" fmla="*/ 1530049 w 2330781"/>
              <a:gd name="connsiteY14" fmla="*/ 2333614 h 2493760"/>
              <a:gd name="connsiteX15" fmla="*/ 1417513 w 2330781"/>
              <a:gd name="connsiteY15" fmla="*/ 2370404 h 2493760"/>
              <a:gd name="connsiteX16" fmla="*/ 1378559 w 2330781"/>
              <a:gd name="connsiteY16" fmla="*/ 2353091 h 2493760"/>
              <a:gd name="connsiteX17" fmla="*/ 1333112 w 2330781"/>
              <a:gd name="connsiteY17" fmla="*/ 2353091 h 2493760"/>
              <a:gd name="connsiteX18" fmla="*/ 1300650 w 2330781"/>
              <a:gd name="connsiteY18" fmla="*/ 2350927 h 2493760"/>
              <a:gd name="connsiteX19" fmla="*/ 1268188 w 2330781"/>
              <a:gd name="connsiteY19" fmla="*/ 2376897 h 2493760"/>
              <a:gd name="connsiteX20" fmla="*/ 1222741 w 2330781"/>
              <a:gd name="connsiteY20" fmla="*/ 2392045 h 2493760"/>
              <a:gd name="connsiteX21" fmla="*/ 1179458 w 2330781"/>
              <a:gd name="connsiteY21" fmla="*/ 2400702 h 2493760"/>
              <a:gd name="connsiteX22" fmla="*/ 1108041 w 2330781"/>
              <a:gd name="connsiteY22" fmla="*/ 2402866 h 2493760"/>
              <a:gd name="connsiteX23" fmla="*/ 1051773 w 2330781"/>
              <a:gd name="connsiteY23" fmla="*/ 2437493 h 2493760"/>
              <a:gd name="connsiteX24" fmla="*/ 1017147 w 2330781"/>
              <a:gd name="connsiteY24" fmla="*/ 2459134 h 2493760"/>
              <a:gd name="connsiteX25" fmla="*/ 954387 w 2330781"/>
              <a:gd name="connsiteY25" fmla="*/ 2459134 h 2493760"/>
              <a:gd name="connsiteX26" fmla="*/ 908940 w 2330781"/>
              <a:gd name="connsiteY26" fmla="*/ 2450478 h 2493760"/>
              <a:gd name="connsiteX27" fmla="*/ 891627 w 2330781"/>
              <a:gd name="connsiteY27" fmla="*/ 2441821 h 2493760"/>
              <a:gd name="connsiteX28" fmla="*/ 844016 w 2330781"/>
              <a:gd name="connsiteY28" fmla="*/ 2456970 h 2493760"/>
              <a:gd name="connsiteX29" fmla="*/ 766106 w 2330781"/>
              <a:gd name="connsiteY29" fmla="*/ 2459134 h 2493760"/>
              <a:gd name="connsiteX30" fmla="*/ 705510 w 2330781"/>
              <a:gd name="connsiteY30" fmla="*/ 2482940 h 2493760"/>
              <a:gd name="connsiteX31" fmla="*/ 653571 w 2330781"/>
              <a:gd name="connsiteY31" fmla="*/ 2493760 h 2493760"/>
              <a:gd name="connsiteX32" fmla="*/ 569170 w 2330781"/>
              <a:gd name="connsiteY32" fmla="*/ 2418015 h 2493760"/>
              <a:gd name="connsiteX33" fmla="*/ 541036 w 2330781"/>
              <a:gd name="connsiteY33" fmla="*/ 2426672 h 2493760"/>
              <a:gd name="connsiteX34" fmla="*/ 512902 w 2330781"/>
              <a:gd name="connsiteY34" fmla="*/ 2398538 h 2493760"/>
              <a:gd name="connsiteX35" fmla="*/ 445813 w 2330781"/>
              <a:gd name="connsiteY35" fmla="*/ 2324957 h 2493760"/>
              <a:gd name="connsiteX36" fmla="*/ 443649 w 2330781"/>
              <a:gd name="connsiteY36" fmla="*/ 2279510 h 2493760"/>
              <a:gd name="connsiteX37" fmla="*/ 387381 w 2330781"/>
              <a:gd name="connsiteY37" fmla="*/ 2264361 h 2493760"/>
              <a:gd name="connsiteX38" fmla="*/ 344099 w 2330781"/>
              <a:gd name="connsiteY38" fmla="*/ 2251376 h 2493760"/>
              <a:gd name="connsiteX39" fmla="*/ 309472 w 2330781"/>
              <a:gd name="connsiteY39" fmla="*/ 2227571 h 2493760"/>
              <a:gd name="connsiteX40" fmla="*/ 231563 w 2330781"/>
              <a:gd name="connsiteY40" fmla="*/ 2216750 h 2493760"/>
              <a:gd name="connsiteX41" fmla="*/ 201265 w 2330781"/>
              <a:gd name="connsiteY41" fmla="*/ 2201601 h 2493760"/>
              <a:gd name="connsiteX42" fmla="*/ 82237 w 2330781"/>
              <a:gd name="connsiteY42" fmla="*/ 2201601 h 2493760"/>
              <a:gd name="connsiteX43" fmla="*/ 0 w 2330781"/>
              <a:gd name="connsiteY43" fmla="*/ 2234063 h 2493760"/>
              <a:gd name="connsiteX44" fmla="*/ 0 w 2330781"/>
              <a:gd name="connsiteY44" fmla="*/ 1502918 h 2493760"/>
              <a:gd name="connsiteX45" fmla="*/ 0 w 2330781"/>
              <a:gd name="connsiteY45" fmla="*/ 678381 h 2493760"/>
              <a:gd name="connsiteX46" fmla="*/ 0 w 2330781"/>
              <a:gd name="connsiteY46" fmla="*/ 223575 h 2493760"/>
              <a:gd name="connsiteX47" fmla="*/ 19477 w 2330781"/>
              <a:gd name="connsiteY47" fmla="*/ 221410 h 2493760"/>
              <a:gd name="connsiteX48" fmla="*/ 151490 w 2330781"/>
              <a:gd name="connsiteY48" fmla="*/ 219246 h 2493760"/>
              <a:gd name="connsiteX49" fmla="*/ 283503 w 2330781"/>
              <a:gd name="connsiteY49" fmla="*/ 214918 h 2493760"/>
              <a:gd name="connsiteX50" fmla="*/ 320293 w 2330781"/>
              <a:gd name="connsiteY50" fmla="*/ 201933 h 2493760"/>
              <a:gd name="connsiteX51" fmla="*/ 396038 w 2330781"/>
              <a:gd name="connsiteY51" fmla="*/ 197605 h 2493760"/>
              <a:gd name="connsiteX52" fmla="*/ 519394 w 2330781"/>
              <a:gd name="connsiteY52" fmla="*/ 197605 h 2493760"/>
              <a:gd name="connsiteX53" fmla="*/ 638422 w 2330781"/>
              <a:gd name="connsiteY53" fmla="*/ 188948 h 2493760"/>
              <a:gd name="connsiteX54" fmla="*/ 753122 w 2330781"/>
              <a:gd name="connsiteY54" fmla="*/ 162979 h 2493760"/>
              <a:gd name="connsiteX55" fmla="*/ 815882 w 2330781"/>
              <a:gd name="connsiteY55" fmla="*/ 162979 h 2493760"/>
              <a:gd name="connsiteX56" fmla="*/ 837523 w 2330781"/>
              <a:gd name="connsiteY56" fmla="*/ 137009 h 2493760"/>
              <a:gd name="connsiteX57" fmla="*/ 952223 w 2330781"/>
              <a:gd name="connsiteY57" fmla="*/ 113203 h 2493760"/>
              <a:gd name="connsiteX58" fmla="*/ 1006326 w 2330781"/>
              <a:gd name="connsiteY58" fmla="*/ 100219 h 2493760"/>
              <a:gd name="connsiteX59" fmla="*/ 1090728 w 2330781"/>
              <a:gd name="connsiteY59" fmla="*/ 95890 h 2493760"/>
              <a:gd name="connsiteX60" fmla="*/ 1162145 w 2330781"/>
              <a:gd name="connsiteY60" fmla="*/ 119696 h 2493760"/>
              <a:gd name="connsiteX61" fmla="*/ 1209756 w 2330781"/>
              <a:gd name="connsiteY61" fmla="*/ 156486 h 2493760"/>
              <a:gd name="connsiteX62" fmla="*/ 1287665 w 2330781"/>
              <a:gd name="connsiteY62" fmla="*/ 178128 h 2493760"/>
              <a:gd name="connsiteX63" fmla="*/ 1408857 w 2330781"/>
              <a:gd name="connsiteY63" fmla="*/ 186784 h 2493760"/>
              <a:gd name="connsiteX64" fmla="*/ 1501915 w 2330781"/>
              <a:gd name="connsiteY64" fmla="*/ 186784 h 2493760"/>
              <a:gd name="connsiteX65" fmla="*/ 1560347 w 2330781"/>
              <a:gd name="connsiteY65" fmla="*/ 186784 h 2493760"/>
              <a:gd name="connsiteX66" fmla="*/ 1610122 w 2330781"/>
              <a:gd name="connsiteY66" fmla="*/ 195441 h 2493760"/>
              <a:gd name="connsiteX67" fmla="*/ 1670718 w 2330781"/>
              <a:gd name="connsiteY67" fmla="*/ 212754 h 2493760"/>
              <a:gd name="connsiteX68" fmla="*/ 1720493 w 2330781"/>
              <a:gd name="connsiteY68" fmla="*/ 221410 h 2493760"/>
              <a:gd name="connsiteX69" fmla="*/ 1817880 w 2330781"/>
              <a:gd name="connsiteY69" fmla="*/ 221410 h 2493760"/>
              <a:gd name="connsiteX70" fmla="*/ 1934743 w 2330781"/>
              <a:gd name="connsiteY70" fmla="*/ 206261 h 2493760"/>
              <a:gd name="connsiteX71" fmla="*/ 2042951 w 2330781"/>
              <a:gd name="connsiteY71" fmla="*/ 165143 h 2493760"/>
              <a:gd name="connsiteX72" fmla="*/ 2045115 w 2330781"/>
              <a:gd name="connsiteY72" fmla="*/ 167307 h 2493760"/>
              <a:gd name="connsiteX73" fmla="*/ 2058100 w 2330781"/>
              <a:gd name="connsiteY73" fmla="*/ 113203 h 2493760"/>
              <a:gd name="connsiteX74" fmla="*/ 2118696 w 2330781"/>
              <a:gd name="connsiteY74" fmla="*/ 85070 h 2493760"/>
              <a:gd name="connsiteX75" fmla="*/ 2168471 w 2330781"/>
              <a:gd name="connsiteY75" fmla="*/ 56936 h 2493760"/>
              <a:gd name="connsiteX76" fmla="*/ 2209590 w 2330781"/>
              <a:gd name="connsiteY76" fmla="*/ 48279 h 2493760"/>
              <a:gd name="connsiteX77" fmla="*/ 2259365 w 2330781"/>
              <a:gd name="connsiteY77" fmla="*/ 20145 h 2493760"/>
              <a:gd name="connsiteX78" fmla="*/ 2274311 w 2330781"/>
              <a:gd name="connsiteY78" fmla="*/ 533 h 249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330781" h="2493760">
                <a:moveTo>
                  <a:pt x="2274311" y="533"/>
                </a:moveTo>
                <a:cubicBezTo>
                  <a:pt x="2289527" y="-4337"/>
                  <a:pt x="2305353" y="26097"/>
                  <a:pt x="2319961" y="11489"/>
                </a:cubicBezTo>
                <a:cubicBezTo>
                  <a:pt x="2324289" y="11489"/>
                  <a:pt x="2326453" y="13653"/>
                  <a:pt x="2330781" y="13653"/>
                </a:cubicBezTo>
                <a:lnTo>
                  <a:pt x="2330781" y="678381"/>
                </a:lnTo>
                <a:lnTo>
                  <a:pt x="2330781" y="1502918"/>
                </a:lnTo>
                <a:lnTo>
                  <a:pt x="2330781" y="2337942"/>
                </a:lnTo>
                <a:cubicBezTo>
                  <a:pt x="2315633" y="2335778"/>
                  <a:pt x="2298319" y="2340106"/>
                  <a:pt x="2283170" y="2372568"/>
                </a:cubicBezTo>
                <a:cubicBezTo>
                  <a:pt x="2252872" y="2381225"/>
                  <a:pt x="2220410" y="2346599"/>
                  <a:pt x="2190112" y="2372568"/>
                </a:cubicBezTo>
                <a:cubicBezTo>
                  <a:pt x="2148993" y="2331450"/>
                  <a:pt x="2110039" y="2337942"/>
                  <a:pt x="2068920" y="2372568"/>
                </a:cubicBezTo>
                <a:cubicBezTo>
                  <a:pt x="2036458" y="2385553"/>
                  <a:pt x="2008324" y="2363912"/>
                  <a:pt x="1975862" y="2381225"/>
                </a:cubicBezTo>
                <a:cubicBezTo>
                  <a:pt x="1943400" y="2389882"/>
                  <a:pt x="1919594" y="2363912"/>
                  <a:pt x="1893625" y="2355255"/>
                </a:cubicBezTo>
                <a:cubicBezTo>
                  <a:pt x="1867655" y="2350927"/>
                  <a:pt x="1843849" y="2309808"/>
                  <a:pt x="1809223" y="2329285"/>
                </a:cubicBezTo>
                <a:cubicBezTo>
                  <a:pt x="1778925" y="2374733"/>
                  <a:pt x="1742135" y="2331450"/>
                  <a:pt x="1711837" y="2327121"/>
                </a:cubicBezTo>
                <a:cubicBezTo>
                  <a:pt x="1679375" y="2322793"/>
                  <a:pt x="1642584" y="2303316"/>
                  <a:pt x="1610122" y="2322793"/>
                </a:cubicBezTo>
                <a:cubicBezTo>
                  <a:pt x="1584152" y="2301152"/>
                  <a:pt x="1556019" y="2318465"/>
                  <a:pt x="1530049" y="2333614"/>
                </a:cubicBezTo>
                <a:cubicBezTo>
                  <a:pt x="1499751" y="2342270"/>
                  <a:pt x="1447811" y="2385553"/>
                  <a:pt x="1417513" y="2370404"/>
                </a:cubicBezTo>
                <a:cubicBezTo>
                  <a:pt x="1400200" y="2359583"/>
                  <a:pt x="1400200" y="2324957"/>
                  <a:pt x="1378559" y="2353091"/>
                </a:cubicBezTo>
                <a:cubicBezTo>
                  <a:pt x="1363410" y="2320629"/>
                  <a:pt x="1348261" y="2340106"/>
                  <a:pt x="1333112" y="2353091"/>
                </a:cubicBezTo>
                <a:cubicBezTo>
                  <a:pt x="1330948" y="2340106"/>
                  <a:pt x="1307142" y="2383389"/>
                  <a:pt x="1300650" y="2350927"/>
                </a:cubicBezTo>
                <a:cubicBezTo>
                  <a:pt x="1281172" y="2337942"/>
                  <a:pt x="1283336" y="2409359"/>
                  <a:pt x="1268188" y="2376897"/>
                </a:cubicBezTo>
                <a:cubicBezTo>
                  <a:pt x="1255203" y="2366076"/>
                  <a:pt x="1237889" y="2418015"/>
                  <a:pt x="1222741" y="2392045"/>
                </a:cubicBezTo>
                <a:cubicBezTo>
                  <a:pt x="1205427" y="2370404"/>
                  <a:pt x="1203263" y="2426672"/>
                  <a:pt x="1179458" y="2400702"/>
                </a:cubicBezTo>
                <a:cubicBezTo>
                  <a:pt x="1157816" y="2426672"/>
                  <a:pt x="1129682" y="2398538"/>
                  <a:pt x="1108041" y="2402866"/>
                </a:cubicBezTo>
                <a:cubicBezTo>
                  <a:pt x="1082071" y="2426672"/>
                  <a:pt x="1069086" y="2443985"/>
                  <a:pt x="1051773" y="2437493"/>
                </a:cubicBezTo>
                <a:cubicBezTo>
                  <a:pt x="1040953" y="2491596"/>
                  <a:pt x="1030132" y="2472119"/>
                  <a:pt x="1017147" y="2459134"/>
                </a:cubicBezTo>
                <a:cubicBezTo>
                  <a:pt x="999834" y="2476447"/>
                  <a:pt x="971700" y="2431000"/>
                  <a:pt x="954387" y="2459134"/>
                </a:cubicBezTo>
                <a:cubicBezTo>
                  <a:pt x="930581" y="2459134"/>
                  <a:pt x="926253" y="2502417"/>
                  <a:pt x="908940" y="2450478"/>
                </a:cubicBezTo>
                <a:cubicBezTo>
                  <a:pt x="900283" y="2480775"/>
                  <a:pt x="904612" y="2474283"/>
                  <a:pt x="891627" y="2441821"/>
                </a:cubicBezTo>
                <a:cubicBezTo>
                  <a:pt x="874314" y="2418015"/>
                  <a:pt x="859165" y="2463462"/>
                  <a:pt x="844016" y="2456970"/>
                </a:cubicBezTo>
                <a:cubicBezTo>
                  <a:pt x="820210" y="2485104"/>
                  <a:pt x="792076" y="2426672"/>
                  <a:pt x="766106" y="2459134"/>
                </a:cubicBezTo>
                <a:cubicBezTo>
                  <a:pt x="740137" y="2452641"/>
                  <a:pt x="727152" y="2450478"/>
                  <a:pt x="705510" y="2482940"/>
                </a:cubicBezTo>
                <a:cubicBezTo>
                  <a:pt x="694690" y="2502417"/>
                  <a:pt x="666556" y="2472119"/>
                  <a:pt x="653571" y="2493760"/>
                </a:cubicBezTo>
                <a:cubicBezTo>
                  <a:pt x="623273" y="2454806"/>
                  <a:pt x="618945" y="2389882"/>
                  <a:pt x="569170" y="2418015"/>
                </a:cubicBezTo>
                <a:cubicBezTo>
                  <a:pt x="558349" y="2405030"/>
                  <a:pt x="551856" y="2469955"/>
                  <a:pt x="541036" y="2426672"/>
                </a:cubicBezTo>
                <a:cubicBezTo>
                  <a:pt x="534543" y="2422344"/>
                  <a:pt x="510738" y="2353091"/>
                  <a:pt x="512902" y="2398538"/>
                </a:cubicBezTo>
                <a:cubicBezTo>
                  <a:pt x="499917" y="2389882"/>
                  <a:pt x="467455" y="2322793"/>
                  <a:pt x="445813" y="2324957"/>
                </a:cubicBezTo>
                <a:cubicBezTo>
                  <a:pt x="443649" y="2273018"/>
                  <a:pt x="441485" y="2279510"/>
                  <a:pt x="443649" y="2279510"/>
                </a:cubicBezTo>
                <a:cubicBezTo>
                  <a:pt x="430664" y="2273018"/>
                  <a:pt x="409023" y="2262197"/>
                  <a:pt x="387381" y="2264361"/>
                </a:cubicBezTo>
                <a:cubicBezTo>
                  <a:pt x="361412" y="2216750"/>
                  <a:pt x="359248" y="2251376"/>
                  <a:pt x="344099" y="2251376"/>
                </a:cubicBezTo>
                <a:cubicBezTo>
                  <a:pt x="315965" y="2251376"/>
                  <a:pt x="328950" y="2288167"/>
                  <a:pt x="309472" y="2227571"/>
                </a:cubicBezTo>
                <a:cubicBezTo>
                  <a:pt x="292159" y="2257869"/>
                  <a:pt x="238056" y="2238392"/>
                  <a:pt x="231563" y="2216750"/>
                </a:cubicBezTo>
                <a:cubicBezTo>
                  <a:pt x="201265" y="2212422"/>
                  <a:pt x="227235" y="2240556"/>
                  <a:pt x="201265" y="2201601"/>
                </a:cubicBezTo>
                <a:cubicBezTo>
                  <a:pt x="177460" y="2229735"/>
                  <a:pt x="162311" y="2201601"/>
                  <a:pt x="82237" y="2201601"/>
                </a:cubicBezTo>
                <a:cubicBezTo>
                  <a:pt x="43283" y="2164811"/>
                  <a:pt x="8657" y="2201601"/>
                  <a:pt x="0" y="2234063"/>
                </a:cubicBezTo>
                <a:lnTo>
                  <a:pt x="0" y="1502918"/>
                </a:lnTo>
                <a:lnTo>
                  <a:pt x="0" y="678381"/>
                </a:lnTo>
                <a:lnTo>
                  <a:pt x="0" y="223575"/>
                </a:lnTo>
                <a:cubicBezTo>
                  <a:pt x="6492" y="221410"/>
                  <a:pt x="12985" y="221410"/>
                  <a:pt x="19477" y="221410"/>
                </a:cubicBezTo>
                <a:cubicBezTo>
                  <a:pt x="73581" y="256037"/>
                  <a:pt x="86566" y="273350"/>
                  <a:pt x="151490" y="219246"/>
                </a:cubicBezTo>
                <a:cubicBezTo>
                  <a:pt x="205594" y="227903"/>
                  <a:pt x="259697" y="214918"/>
                  <a:pt x="283503" y="214918"/>
                </a:cubicBezTo>
                <a:cubicBezTo>
                  <a:pt x="294323" y="210590"/>
                  <a:pt x="328950" y="223575"/>
                  <a:pt x="320293" y="201933"/>
                </a:cubicBezTo>
                <a:cubicBezTo>
                  <a:pt x="335442" y="188948"/>
                  <a:pt x="361412" y="178128"/>
                  <a:pt x="396038" y="197605"/>
                </a:cubicBezTo>
                <a:cubicBezTo>
                  <a:pt x="434993" y="182456"/>
                  <a:pt x="478275" y="147830"/>
                  <a:pt x="519394" y="197605"/>
                </a:cubicBezTo>
                <a:cubicBezTo>
                  <a:pt x="560513" y="193277"/>
                  <a:pt x="597303" y="186784"/>
                  <a:pt x="638422" y="188948"/>
                </a:cubicBezTo>
                <a:cubicBezTo>
                  <a:pt x="679541" y="199769"/>
                  <a:pt x="712003" y="169471"/>
                  <a:pt x="753122" y="162979"/>
                </a:cubicBezTo>
                <a:cubicBezTo>
                  <a:pt x="770435" y="208426"/>
                  <a:pt x="800733" y="139173"/>
                  <a:pt x="815882" y="162979"/>
                </a:cubicBezTo>
                <a:cubicBezTo>
                  <a:pt x="824538" y="111039"/>
                  <a:pt x="831031" y="132681"/>
                  <a:pt x="837523" y="137009"/>
                </a:cubicBezTo>
                <a:cubicBezTo>
                  <a:pt x="867821" y="52607"/>
                  <a:pt x="904612" y="128352"/>
                  <a:pt x="952223" y="113203"/>
                </a:cubicBezTo>
                <a:cubicBezTo>
                  <a:pt x="978192" y="139173"/>
                  <a:pt x="982521" y="85070"/>
                  <a:pt x="1006326" y="100219"/>
                </a:cubicBezTo>
                <a:cubicBezTo>
                  <a:pt x="1030132" y="76413"/>
                  <a:pt x="1066922" y="91562"/>
                  <a:pt x="1090728" y="95890"/>
                </a:cubicBezTo>
                <a:cubicBezTo>
                  <a:pt x="1114533" y="106711"/>
                  <a:pt x="1140503" y="87234"/>
                  <a:pt x="1162145" y="119696"/>
                </a:cubicBezTo>
                <a:cubicBezTo>
                  <a:pt x="1183786" y="128352"/>
                  <a:pt x="1190278" y="115368"/>
                  <a:pt x="1209756" y="156486"/>
                </a:cubicBezTo>
                <a:cubicBezTo>
                  <a:pt x="1231397" y="137009"/>
                  <a:pt x="1259531" y="173799"/>
                  <a:pt x="1287665" y="178128"/>
                </a:cubicBezTo>
                <a:cubicBezTo>
                  <a:pt x="1328784" y="236560"/>
                  <a:pt x="1367738" y="171635"/>
                  <a:pt x="1408857" y="186784"/>
                </a:cubicBezTo>
                <a:cubicBezTo>
                  <a:pt x="1441319" y="186784"/>
                  <a:pt x="1471617" y="152158"/>
                  <a:pt x="1501915" y="186784"/>
                </a:cubicBezTo>
                <a:cubicBezTo>
                  <a:pt x="1521392" y="193277"/>
                  <a:pt x="1540869" y="186784"/>
                  <a:pt x="1560347" y="186784"/>
                </a:cubicBezTo>
                <a:cubicBezTo>
                  <a:pt x="1577660" y="149994"/>
                  <a:pt x="1592809" y="201933"/>
                  <a:pt x="1610122" y="195441"/>
                </a:cubicBezTo>
                <a:cubicBezTo>
                  <a:pt x="1640420" y="149994"/>
                  <a:pt x="1644748" y="249544"/>
                  <a:pt x="1670718" y="212754"/>
                </a:cubicBezTo>
                <a:cubicBezTo>
                  <a:pt x="1688031" y="290663"/>
                  <a:pt x="1701016" y="184620"/>
                  <a:pt x="1720493" y="221410"/>
                </a:cubicBezTo>
                <a:cubicBezTo>
                  <a:pt x="1752955" y="221410"/>
                  <a:pt x="1787582" y="227903"/>
                  <a:pt x="1817880" y="221410"/>
                </a:cubicBezTo>
                <a:cubicBezTo>
                  <a:pt x="1856834" y="199769"/>
                  <a:pt x="1895789" y="173799"/>
                  <a:pt x="1934743" y="206261"/>
                </a:cubicBezTo>
                <a:cubicBezTo>
                  <a:pt x="1986683" y="204097"/>
                  <a:pt x="2029966" y="236560"/>
                  <a:pt x="2042951" y="165143"/>
                </a:cubicBezTo>
                <a:cubicBezTo>
                  <a:pt x="2045115" y="165143"/>
                  <a:pt x="2045115" y="167307"/>
                  <a:pt x="2045115" y="167307"/>
                </a:cubicBezTo>
                <a:cubicBezTo>
                  <a:pt x="2045115" y="165143"/>
                  <a:pt x="2047279" y="149994"/>
                  <a:pt x="2058100" y="113203"/>
                </a:cubicBezTo>
                <a:cubicBezTo>
                  <a:pt x="2075413" y="115368"/>
                  <a:pt x="2101382" y="119696"/>
                  <a:pt x="2118696" y="85070"/>
                </a:cubicBezTo>
                <a:cubicBezTo>
                  <a:pt x="2136009" y="52607"/>
                  <a:pt x="2142501" y="76413"/>
                  <a:pt x="2168471" y="56936"/>
                </a:cubicBezTo>
                <a:cubicBezTo>
                  <a:pt x="2183620" y="65592"/>
                  <a:pt x="2194441" y="2832"/>
                  <a:pt x="2209590" y="48279"/>
                </a:cubicBezTo>
                <a:cubicBezTo>
                  <a:pt x="2226903" y="43951"/>
                  <a:pt x="2239888" y="13653"/>
                  <a:pt x="2259365" y="20145"/>
                </a:cubicBezTo>
                <a:cubicBezTo>
                  <a:pt x="2264234" y="7701"/>
                  <a:pt x="2269239" y="2156"/>
                  <a:pt x="2274311" y="533"/>
                </a:cubicBezTo>
                <a:close/>
              </a:path>
            </a:pathLst>
          </a:custGeom>
          <a:solidFill>
            <a:srgbClr val="00A091"/>
          </a:solidFill>
          <a:ln>
            <a:noFill/>
          </a:ln>
          <a:effectLst>
            <a:innerShdw blurRad="127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endParaRPr lang="en-ID" sz="1400">
              <a:solidFill>
                <a:prstClr val="white"/>
              </a:solidFill>
              <a:latin typeface="Patrick Hand"/>
            </a:endParaRPr>
          </a:p>
        </p:txBody>
      </p:sp>
      <p:sp>
        <p:nvSpPr>
          <p:cNvPr id="45" name="Shape">
            <a:extLst>
              <a:ext uri="{FF2B5EF4-FFF2-40B4-BE49-F238E27FC236}">
                <a16:creationId xmlns:a16="http://schemas.microsoft.com/office/drawing/2014/main" id="{BB77B1E9-3C7A-466A-A40D-F816DEF131ED}"/>
              </a:ext>
            </a:extLst>
          </p:cNvPr>
          <p:cNvSpPr>
            <a:spLocks noChangeAspect="1"/>
          </p:cNvSpPr>
          <p:nvPr/>
        </p:nvSpPr>
        <p:spPr>
          <a:xfrm rot="900000">
            <a:off x="4649742" y="1431345"/>
            <a:ext cx="634090" cy="678427"/>
          </a:xfrm>
          <a:custGeom>
            <a:avLst/>
            <a:gdLst>
              <a:gd name="connsiteX0" fmla="*/ 2274311 w 2330781"/>
              <a:gd name="connsiteY0" fmla="*/ 533 h 2493760"/>
              <a:gd name="connsiteX1" fmla="*/ 2319961 w 2330781"/>
              <a:gd name="connsiteY1" fmla="*/ 11489 h 2493760"/>
              <a:gd name="connsiteX2" fmla="*/ 2330781 w 2330781"/>
              <a:gd name="connsiteY2" fmla="*/ 13653 h 2493760"/>
              <a:gd name="connsiteX3" fmla="*/ 2330781 w 2330781"/>
              <a:gd name="connsiteY3" fmla="*/ 678381 h 2493760"/>
              <a:gd name="connsiteX4" fmla="*/ 2330781 w 2330781"/>
              <a:gd name="connsiteY4" fmla="*/ 1502918 h 2493760"/>
              <a:gd name="connsiteX5" fmla="*/ 2330781 w 2330781"/>
              <a:gd name="connsiteY5" fmla="*/ 2337942 h 2493760"/>
              <a:gd name="connsiteX6" fmla="*/ 2283170 w 2330781"/>
              <a:gd name="connsiteY6" fmla="*/ 2372568 h 2493760"/>
              <a:gd name="connsiteX7" fmla="*/ 2190112 w 2330781"/>
              <a:gd name="connsiteY7" fmla="*/ 2372568 h 2493760"/>
              <a:gd name="connsiteX8" fmla="*/ 2068920 w 2330781"/>
              <a:gd name="connsiteY8" fmla="*/ 2372568 h 2493760"/>
              <a:gd name="connsiteX9" fmla="*/ 1975862 w 2330781"/>
              <a:gd name="connsiteY9" fmla="*/ 2381225 h 2493760"/>
              <a:gd name="connsiteX10" fmla="*/ 1893625 w 2330781"/>
              <a:gd name="connsiteY10" fmla="*/ 2355255 h 2493760"/>
              <a:gd name="connsiteX11" fmla="*/ 1809223 w 2330781"/>
              <a:gd name="connsiteY11" fmla="*/ 2329285 h 2493760"/>
              <a:gd name="connsiteX12" fmla="*/ 1711837 w 2330781"/>
              <a:gd name="connsiteY12" fmla="*/ 2327121 h 2493760"/>
              <a:gd name="connsiteX13" fmla="*/ 1610122 w 2330781"/>
              <a:gd name="connsiteY13" fmla="*/ 2322793 h 2493760"/>
              <a:gd name="connsiteX14" fmla="*/ 1530049 w 2330781"/>
              <a:gd name="connsiteY14" fmla="*/ 2333614 h 2493760"/>
              <a:gd name="connsiteX15" fmla="*/ 1417513 w 2330781"/>
              <a:gd name="connsiteY15" fmla="*/ 2370404 h 2493760"/>
              <a:gd name="connsiteX16" fmla="*/ 1378559 w 2330781"/>
              <a:gd name="connsiteY16" fmla="*/ 2353091 h 2493760"/>
              <a:gd name="connsiteX17" fmla="*/ 1333112 w 2330781"/>
              <a:gd name="connsiteY17" fmla="*/ 2353091 h 2493760"/>
              <a:gd name="connsiteX18" fmla="*/ 1300650 w 2330781"/>
              <a:gd name="connsiteY18" fmla="*/ 2350927 h 2493760"/>
              <a:gd name="connsiteX19" fmla="*/ 1268188 w 2330781"/>
              <a:gd name="connsiteY19" fmla="*/ 2376897 h 2493760"/>
              <a:gd name="connsiteX20" fmla="*/ 1222741 w 2330781"/>
              <a:gd name="connsiteY20" fmla="*/ 2392045 h 2493760"/>
              <a:gd name="connsiteX21" fmla="*/ 1179458 w 2330781"/>
              <a:gd name="connsiteY21" fmla="*/ 2400702 h 2493760"/>
              <a:gd name="connsiteX22" fmla="*/ 1108041 w 2330781"/>
              <a:gd name="connsiteY22" fmla="*/ 2402866 h 2493760"/>
              <a:gd name="connsiteX23" fmla="*/ 1051773 w 2330781"/>
              <a:gd name="connsiteY23" fmla="*/ 2437493 h 2493760"/>
              <a:gd name="connsiteX24" fmla="*/ 1017147 w 2330781"/>
              <a:gd name="connsiteY24" fmla="*/ 2459134 h 2493760"/>
              <a:gd name="connsiteX25" fmla="*/ 954387 w 2330781"/>
              <a:gd name="connsiteY25" fmla="*/ 2459134 h 2493760"/>
              <a:gd name="connsiteX26" fmla="*/ 908940 w 2330781"/>
              <a:gd name="connsiteY26" fmla="*/ 2450478 h 2493760"/>
              <a:gd name="connsiteX27" fmla="*/ 891627 w 2330781"/>
              <a:gd name="connsiteY27" fmla="*/ 2441821 h 2493760"/>
              <a:gd name="connsiteX28" fmla="*/ 844016 w 2330781"/>
              <a:gd name="connsiteY28" fmla="*/ 2456970 h 2493760"/>
              <a:gd name="connsiteX29" fmla="*/ 766106 w 2330781"/>
              <a:gd name="connsiteY29" fmla="*/ 2459134 h 2493760"/>
              <a:gd name="connsiteX30" fmla="*/ 705510 w 2330781"/>
              <a:gd name="connsiteY30" fmla="*/ 2482940 h 2493760"/>
              <a:gd name="connsiteX31" fmla="*/ 653571 w 2330781"/>
              <a:gd name="connsiteY31" fmla="*/ 2493760 h 2493760"/>
              <a:gd name="connsiteX32" fmla="*/ 569170 w 2330781"/>
              <a:gd name="connsiteY32" fmla="*/ 2418015 h 2493760"/>
              <a:gd name="connsiteX33" fmla="*/ 541036 w 2330781"/>
              <a:gd name="connsiteY33" fmla="*/ 2426672 h 2493760"/>
              <a:gd name="connsiteX34" fmla="*/ 512902 w 2330781"/>
              <a:gd name="connsiteY34" fmla="*/ 2398538 h 2493760"/>
              <a:gd name="connsiteX35" fmla="*/ 445813 w 2330781"/>
              <a:gd name="connsiteY35" fmla="*/ 2324957 h 2493760"/>
              <a:gd name="connsiteX36" fmla="*/ 443649 w 2330781"/>
              <a:gd name="connsiteY36" fmla="*/ 2279510 h 2493760"/>
              <a:gd name="connsiteX37" fmla="*/ 387381 w 2330781"/>
              <a:gd name="connsiteY37" fmla="*/ 2264361 h 2493760"/>
              <a:gd name="connsiteX38" fmla="*/ 344099 w 2330781"/>
              <a:gd name="connsiteY38" fmla="*/ 2251376 h 2493760"/>
              <a:gd name="connsiteX39" fmla="*/ 309472 w 2330781"/>
              <a:gd name="connsiteY39" fmla="*/ 2227571 h 2493760"/>
              <a:gd name="connsiteX40" fmla="*/ 231563 w 2330781"/>
              <a:gd name="connsiteY40" fmla="*/ 2216750 h 2493760"/>
              <a:gd name="connsiteX41" fmla="*/ 201265 w 2330781"/>
              <a:gd name="connsiteY41" fmla="*/ 2201601 h 2493760"/>
              <a:gd name="connsiteX42" fmla="*/ 82237 w 2330781"/>
              <a:gd name="connsiteY42" fmla="*/ 2201601 h 2493760"/>
              <a:gd name="connsiteX43" fmla="*/ 0 w 2330781"/>
              <a:gd name="connsiteY43" fmla="*/ 2234063 h 2493760"/>
              <a:gd name="connsiteX44" fmla="*/ 0 w 2330781"/>
              <a:gd name="connsiteY44" fmla="*/ 1502918 h 2493760"/>
              <a:gd name="connsiteX45" fmla="*/ 0 w 2330781"/>
              <a:gd name="connsiteY45" fmla="*/ 678381 h 2493760"/>
              <a:gd name="connsiteX46" fmla="*/ 0 w 2330781"/>
              <a:gd name="connsiteY46" fmla="*/ 223575 h 2493760"/>
              <a:gd name="connsiteX47" fmla="*/ 19477 w 2330781"/>
              <a:gd name="connsiteY47" fmla="*/ 221410 h 2493760"/>
              <a:gd name="connsiteX48" fmla="*/ 151490 w 2330781"/>
              <a:gd name="connsiteY48" fmla="*/ 219246 h 2493760"/>
              <a:gd name="connsiteX49" fmla="*/ 283503 w 2330781"/>
              <a:gd name="connsiteY49" fmla="*/ 214918 h 2493760"/>
              <a:gd name="connsiteX50" fmla="*/ 320293 w 2330781"/>
              <a:gd name="connsiteY50" fmla="*/ 201933 h 2493760"/>
              <a:gd name="connsiteX51" fmla="*/ 396038 w 2330781"/>
              <a:gd name="connsiteY51" fmla="*/ 197605 h 2493760"/>
              <a:gd name="connsiteX52" fmla="*/ 519394 w 2330781"/>
              <a:gd name="connsiteY52" fmla="*/ 197605 h 2493760"/>
              <a:gd name="connsiteX53" fmla="*/ 638422 w 2330781"/>
              <a:gd name="connsiteY53" fmla="*/ 188948 h 2493760"/>
              <a:gd name="connsiteX54" fmla="*/ 753122 w 2330781"/>
              <a:gd name="connsiteY54" fmla="*/ 162979 h 2493760"/>
              <a:gd name="connsiteX55" fmla="*/ 815882 w 2330781"/>
              <a:gd name="connsiteY55" fmla="*/ 162979 h 2493760"/>
              <a:gd name="connsiteX56" fmla="*/ 837523 w 2330781"/>
              <a:gd name="connsiteY56" fmla="*/ 137009 h 2493760"/>
              <a:gd name="connsiteX57" fmla="*/ 952223 w 2330781"/>
              <a:gd name="connsiteY57" fmla="*/ 113203 h 2493760"/>
              <a:gd name="connsiteX58" fmla="*/ 1006326 w 2330781"/>
              <a:gd name="connsiteY58" fmla="*/ 100219 h 2493760"/>
              <a:gd name="connsiteX59" fmla="*/ 1090728 w 2330781"/>
              <a:gd name="connsiteY59" fmla="*/ 95890 h 2493760"/>
              <a:gd name="connsiteX60" fmla="*/ 1162145 w 2330781"/>
              <a:gd name="connsiteY60" fmla="*/ 119696 h 2493760"/>
              <a:gd name="connsiteX61" fmla="*/ 1209756 w 2330781"/>
              <a:gd name="connsiteY61" fmla="*/ 156486 h 2493760"/>
              <a:gd name="connsiteX62" fmla="*/ 1287665 w 2330781"/>
              <a:gd name="connsiteY62" fmla="*/ 178128 h 2493760"/>
              <a:gd name="connsiteX63" fmla="*/ 1408857 w 2330781"/>
              <a:gd name="connsiteY63" fmla="*/ 186784 h 2493760"/>
              <a:gd name="connsiteX64" fmla="*/ 1501915 w 2330781"/>
              <a:gd name="connsiteY64" fmla="*/ 186784 h 2493760"/>
              <a:gd name="connsiteX65" fmla="*/ 1560347 w 2330781"/>
              <a:gd name="connsiteY65" fmla="*/ 186784 h 2493760"/>
              <a:gd name="connsiteX66" fmla="*/ 1610122 w 2330781"/>
              <a:gd name="connsiteY66" fmla="*/ 195441 h 2493760"/>
              <a:gd name="connsiteX67" fmla="*/ 1670718 w 2330781"/>
              <a:gd name="connsiteY67" fmla="*/ 212754 h 2493760"/>
              <a:gd name="connsiteX68" fmla="*/ 1720493 w 2330781"/>
              <a:gd name="connsiteY68" fmla="*/ 221410 h 2493760"/>
              <a:gd name="connsiteX69" fmla="*/ 1817880 w 2330781"/>
              <a:gd name="connsiteY69" fmla="*/ 221410 h 2493760"/>
              <a:gd name="connsiteX70" fmla="*/ 1934743 w 2330781"/>
              <a:gd name="connsiteY70" fmla="*/ 206261 h 2493760"/>
              <a:gd name="connsiteX71" fmla="*/ 2042951 w 2330781"/>
              <a:gd name="connsiteY71" fmla="*/ 165143 h 2493760"/>
              <a:gd name="connsiteX72" fmla="*/ 2045115 w 2330781"/>
              <a:gd name="connsiteY72" fmla="*/ 167307 h 2493760"/>
              <a:gd name="connsiteX73" fmla="*/ 2058100 w 2330781"/>
              <a:gd name="connsiteY73" fmla="*/ 113203 h 2493760"/>
              <a:gd name="connsiteX74" fmla="*/ 2118696 w 2330781"/>
              <a:gd name="connsiteY74" fmla="*/ 85070 h 2493760"/>
              <a:gd name="connsiteX75" fmla="*/ 2168471 w 2330781"/>
              <a:gd name="connsiteY75" fmla="*/ 56936 h 2493760"/>
              <a:gd name="connsiteX76" fmla="*/ 2209590 w 2330781"/>
              <a:gd name="connsiteY76" fmla="*/ 48279 h 2493760"/>
              <a:gd name="connsiteX77" fmla="*/ 2259365 w 2330781"/>
              <a:gd name="connsiteY77" fmla="*/ 20145 h 2493760"/>
              <a:gd name="connsiteX78" fmla="*/ 2274311 w 2330781"/>
              <a:gd name="connsiteY78" fmla="*/ 533 h 249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330781" h="2493760">
                <a:moveTo>
                  <a:pt x="2274311" y="533"/>
                </a:moveTo>
                <a:cubicBezTo>
                  <a:pt x="2289527" y="-4337"/>
                  <a:pt x="2305353" y="26097"/>
                  <a:pt x="2319961" y="11489"/>
                </a:cubicBezTo>
                <a:cubicBezTo>
                  <a:pt x="2324289" y="11489"/>
                  <a:pt x="2326453" y="13653"/>
                  <a:pt x="2330781" y="13653"/>
                </a:cubicBezTo>
                <a:lnTo>
                  <a:pt x="2330781" y="678381"/>
                </a:lnTo>
                <a:lnTo>
                  <a:pt x="2330781" y="1502918"/>
                </a:lnTo>
                <a:lnTo>
                  <a:pt x="2330781" y="2337942"/>
                </a:lnTo>
                <a:cubicBezTo>
                  <a:pt x="2315633" y="2335778"/>
                  <a:pt x="2298319" y="2340106"/>
                  <a:pt x="2283170" y="2372568"/>
                </a:cubicBezTo>
                <a:cubicBezTo>
                  <a:pt x="2252872" y="2381225"/>
                  <a:pt x="2220410" y="2346599"/>
                  <a:pt x="2190112" y="2372568"/>
                </a:cubicBezTo>
                <a:cubicBezTo>
                  <a:pt x="2148993" y="2331450"/>
                  <a:pt x="2110039" y="2337942"/>
                  <a:pt x="2068920" y="2372568"/>
                </a:cubicBezTo>
                <a:cubicBezTo>
                  <a:pt x="2036458" y="2385553"/>
                  <a:pt x="2008324" y="2363912"/>
                  <a:pt x="1975862" y="2381225"/>
                </a:cubicBezTo>
                <a:cubicBezTo>
                  <a:pt x="1943400" y="2389882"/>
                  <a:pt x="1919594" y="2363912"/>
                  <a:pt x="1893625" y="2355255"/>
                </a:cubicBezTo>
                <a:cubicBezTo>
                  <a:pt x="1867655" y="2350927"/>
                  <a:pt x="1843849" y="2309808"/>
                  <a:pt x="1809223" y="2329285"/>
                </a:cubicBezTo>
                <a:cubicBezTo>
                  <a:pt x="1778925" y="2374733"/>
                  <a:pt x="1742135" y="2331450"/>
                  <a:pt x="1711837" y="2327121"/>
                </a:cubicBezTo>
                <a:cubicBezTo>
                  <a:pt x="1679375" y="2322793"/>
                  <a:pt x="1642584" y="2303316"/>
                  <a:pt x="1610122" y="2322793"/>
                </a:cubicBezTo>
                <a:cubicBezTo>
                  <a:pt x="1584152" y="2301152"/>
                  <a:pt x="1556019" y="2318465"/>
                  <a:pt x="1530049" y="2333614"/>
                </a:cubicBezTo>
                <a:cubicBezTo>
                  <a:pt x="1499751" y="2342270"/>
                  <a:pt x="1447811" y="2385553"/>
                  <a:pt x="1417513" y="2370404"/>
                </a:cubicBezTo>
                <a:cubicBezTo>
                  <a:pt x="1400200" y="2359583"/>
                  <a:pt x="1400200" y="2324957"/>
                  <a:pt x="1378559" y="2353091"/>
                </a:cubicBezTo>
                <a:cubicBezTo>
                  <a:pt x="1363410" y="2320629"/>
                  <a:pt x="1348261" y="2340106"/>
                  <a:pt x="1333112" y="2353091"/>
                </a:cubicBezTo>
                <a:cubicBezTo>
                  <a:pt x="1330948" y="2340106"/>
                  <a:pt x="1307142" y="2383389"/>
                  <a:pt x="1300650" y="2350927"/>
                </a:cubicBezTo>
                <a:cubicBezTo>
                  <a:pt x="1281172" y="2337942"/>
                  <a:pt x="1283336" y="2409359"/>
                  <a:pt x="1268188" y="2376897"/>
                </a:cubicBezTo>
                <a:cubicBezTo>
                  <a:pt x="1255203" y="2366076"/>
                  <a:pt x="1237889" y="2418015"/>
                  <a:pt x="1222741" y="2392045"/>
                </a:cubicBezTo>
                <a:cubicBezTo>
                  <a:pt x="1205427" y="2370404"/>
                  <a:pt x="1203263" y="2426672"/>
                  <a:pt x="1179458" y="2400702"/>
                </a:cubicBezTo>
                <a:cubicBezTo>
                  <a:pt x="1157816" y="2426672"/>
                  <a:pt x="1129682" y="2398538"/>
                  <a:pt x="1108041" y="2402866"/>
                </a:cubicBezTo>
                <a:cubicBezTo>
                  <a:pt x="1082071" y="2426672"/>
                  <a:pt x="1069086" y="2443985"/>
                  <a:pt x="1051773" y="2437493"/>
                </a:cubicBezTo>
                <a:cubicBezTo>
                  <a:pt x="1040953" y="2491596"/>
                  <a:pt x="1030132" y="2472119"/>
                  <a:pt x="1017147" y="2459134"/>
                </a:cubicBezTo>
                <a:cubicBezTo>
                  <a:pt x="999834" y="2476447"/>
                  <a:pt x="971700" y="2431000"/>
                  <a:pt x="954387" y="2459134"/>
                </a:cubicBezTo>
                <a:cubicBezTo>
                  <a:pt x="930581" y="2459134"/>
                  <a:pt x="926253" y="2502417"/>
                  <a:pt x="908940" y="2450478"/>
                </a:cubicBezTo>
                <a:cubicBezTo>
                  <a:pt x="900283" y="2480775"/>
                  <a:pt x="904612" y="2474283"/>
                  <a:pt x="891627" y="2441821"/>
                </a:cubicBezTo>
                <a:cubicBezTo>
                  <a:pt x="874314" y="2418015"/>
                  <a:pt x="859165" y="2463462"/>
                  <a:pt x="844016" y="2456970"/>
                </a:cubicBezTo>
                <a:cubicBezTo>
                  <a:pt x="820210" y="2485104"/>
                  <a:pt x="792076" y="2426672"/>
                  <a:pt x="766106" y="2459134"/>
                </a:cubicBezTo>
                <a:cubicBezTo>
                  <a:pt x="740137" y="2452641"/>
                  <a:pt x="727152" y="2450478"/>
                  <a:pt x="705510" y="2482940"/>
                </a:cubicBezTo>
                <a:cubicBezTo>
                  <a:pt x="694690" y="2502417"/>
                  <a:pt x="666556" y="2472119"/>
                  <a:pt x="653571" y="2493760"/>
                </a:cubicBezTo>
                <a:cubicBezTo>
                  <a:pt x="623273" y="2454806"/>
                  <a:pt x="618945" y="2389882"/>
                  <a:pt x="569170" y="2418015"/>
                </a:cubicBezTo>
                <a:cubicBezTo>
                  <a:pt x="558349" y="2405030"/>
                  <a:pt x="551856" y="2469955"/>
                  <a:pt x="541036" y="2426672"/>
                </a:cubicBezTo>
                <a:cubicBezTo>
                  <a:pt x="534543" y="2422344"/>
                  <a:pt x="510738" y="2353091"/>
                  <a:pt x="512902" y="2398538"/>
                </a:cubicBezTo>
                <a:cubicBezTo>
                  <a:pt x="499917" y="2389882"/>
                  <a:pt x="467455" y="2322793"/>
                  <a:pt x="445813" y="2324957"/>
                </a:cubicBezTo>
                <a:cubicBezTo>
                  <a:pt x="443649" y="2273018"/>
                  <a:pt x="441485" y="2279510"/>
                  <a:pt x="443649" y="2279510"/>
                </a:cubicBezTo>
                <a:cubicBezTo>
                  <a:pt x="430664" y="2273018"/>
                  <a:pt x="409023" y="2262197"/>
                  <a:pt x="387381" y="2264361"/>
                </a:cubicBezTo>
                <a:cubicBezTo>
                  <a:pt x="361412" y="2216750"/>
                  <a:pt x="359248" y="2251376"/>
                  <a:pt x="344099" y="2251376"/>
                </a:cubicBezTo>
                <a:cubicBezTo>
                  <a:pt x="315965" y="2251376"/>
                  <a:pt x="328950" y="2288167"/>
                  <a:pt x="309472" y="2227571"/>
                </a:cubicBezTo>
                <a:cubicBezTo>
                  <a:pt x="292159" y="2257869"/>
                  <a:pt x="238056" y="2238392"/>
                  <a:pt x="231563" y="2216750"/>
                </a:cubicBezTo>
                <a:cubicBezTo>
                  <a:pt x="201265" y="2212422"/>
                  <a:pt x="227235" y="2240556"/>
                  <a:pt x="201265" y="2201601"/>
                </a:cubicBezTo>
                <a:cubicBezTo>
                  <a:pt x="177460" y="2229735"/>
                  <a:pt x="162311" y="2201601"/>
                  <a:pt x="82237" y="2201601"/>
                </a:cubicBezTo>
                <a:cubicBezTo>
                  <a:pt x="43283" y="2164811"/>
                  <a:pt x="8657" y="2201601"/>
                  <a:pt x="0" y="2234063"/>
                </a:cubicBezTo>
                <a:lnTo>
                  <a:pt x="0" y="1502918"/>
                </a:lnTo>
                <a:lnTo>
                  <a:pt x="0" y="678381"/>
                </a:lnTo>
                <a:lnTo>
                  <a:pt x="0" y="223575"/>
                </a:lnTo>
                <a:cubicBezTo>
                  <a:pt x="6492" y="221410"/>
                  <a:pt x="12985" y="221410"/>
                  <a:pt x="19477" y="221410"/>
                </a:cubicBezTo>
                <a:cubicBezTo>
                  <a:pt x="73581" y="256037"/>
                  <a:pt x="86566" y="273350"/>
                  <a:pt x="151490" y="219246"/>
                </a:cubicBezTo>
                <a:cubicBezTo>
                  <a:pt x="205594" y="227903"/>
                  <a:pt x="259697" y="214918"/>
                  <a:pt x="283503" y="214918"/>
                </a:cubicBezTo>
                <a:cubicBezTo>
                  <a:pt x="294323" y="210590"/>
                  <a:pt x="328950" y="223575"/>
                  <a:pt x="320293" y="201933"/>
                </a:cubicBezTo>
                <a:cubicBezTo>
                  <a:pt x="335442" y="188948"/>
                  <a:pt x="361412" y="178128"/>
                  <a:pt x="396038" y="197605"/>
                </a:cubicBezTo>
                <a:cubicBezTo>
                  <a:pt x="434993" y="182456"/>
                  <a:pt x="478275" y="147830"/>
                  <a:pt x="519394" y="197605"/>
                </a:cubicBezTo>
                <a:cubicBezTo>
                  <a:pt x="560513" y="193277"/>
                  <a:pt x="597303" y="186784"/>
                  <a:pt x="638422" y="188948"/>
                </a:cubicBezTo>
                <a:cubicBezTo>
                  <a:pt x="679541" y="199769"/>
                  <a:pt x="712003" y="169471"/>
                  <a:pt x="753122" y="162979"/>
                </a:cubicBezTo>
                <a:cubicBezTo>
                  <a:pt x="770435" y="208426"/>
                  <a:pt x="800733" y="139173"/>
                  <a:pt x="815882" y="162979"/>
                </a:cubicBezTo>
                <a:cubicBezTo>
                  <a:pt x="824538" y="111039"/>
                  <a:pt x="831031" y="132681"/>
                  <a:pt x="837523" y="137009"/>
                </a:cubicBezTo>
                <a:cubicBezTo>
                  <a:pt x="867821" y="52607"/>
                  <a:pt x="904612" y="128352"/>
                  <a:pt x="952223" y="113203"/>
                </a:cubicBezTo>
                <a:cubicBezTo>
                  <a:pt x="978192" y="139173"/>
                  <a:pt x="982521" y="85070"/>
                  <a:pt x="1006326" y="100219"/>
                </a:cubicBezTo>
                <a:cubicBezTo>
                  <a:pt x="1030132" y="76413"/>
                  <a:pt x="1066922" y="91562"/>
                  <a:pt x="1090728" y="95890"/>
                </a:cubicBezTo>
                <a:cubicBezTo>
                  <a:pt x="1114533" y="106711"/>
                  <a:pt x="1140503" y="87234"/>
                  <a:pt x="1162145" y="119696"/>
                </a:cubicBezTo>
                <a:cubicBezTo>
                  <a:pt x="1183786" y="128352"/>
                  <a:pt x="1190278" y="115368"/>
                  <a:pt x="1209756" y="156486"/>
                </a:cubicBezTo>
                <a:cubicBezTo>
                  <a:pt x="1231397" y="137009"/>
                  <a:pt x="1259531" y="173799"/>
                  <a:pt x="1287665" y="178128"/>
                </a:cubicBezTo>
                <a:cubicBezTo>
                  <a:pt x="1328784" y="236560"/>
                  <a:pt x="1367738" y="171635"/>
                  <a:pt x="1408857" y="186784"/>
                </a:cubicBezTo>
                <a:cubicBezTo>
                  <a:pt x="1441319" y="186784"/>
                  <a:pt x="1471617" y="152158"/>
                  <a:pt x="1501915" y="186784"/>
                </a:cubicBezTo>
                <a:cubicBezTo>
                  <a:pt x="1521392" y="193277"/>
                  <a:pt x="1540869" y="186784"/>
                  <a:pt x="1560347" y="186784"/>
                </a:cubicBezTo>
                <a:cubicBezTo>
                  <a:pt x="1577660" y="149994"/>
                  <a:pt x="1592809" y="201933"/>
                  <a:pt x="1610122" y="195441"/>
                </a:cubicBezTo>
                <a:cubicBezTo>
                  <a:pt x="1640420" y="149994"/>
                  <a:pt x="1644748" y="249544"/>
                  <a:pt x="1670718" y="212754"/>
                </a:cubicBezTo>
                <a:cubicBezTo>
                  <a:pt x="1688031" y="290663"/>
                  <a:pt x="1701016" y="184620"/>
                  <a:pt x="1720493" y="221410"/>
                </a:cubicBezTo>
                <a:cubicBezTo>
                  <a:pt x="1752955" y="221410"/>
                  <a:pt x="1787582" y="227903"/>
                  <a:pt x="1817880" y="221410"/>
                </a:cubicBezTo>
                <a:cubicBezTo>
                  <a:pt x="1856834" y="199769"/>
                  <a:pt x="1895789" y="173799"/>
                  <a:pt x="1934743" y="206261"/>
                </a:cubicBezTo>
                <a:cubicBezTo>
                  <a:pt x="1986683" y="204097"/>
                  <a:pt x="2029966" y="236560"/>
                  <a:pt x="2042951" y="165143"/>
                </a:cubicBezTo>
                <a:cubicBezTo>
                  <a:pt x="2045115" y="165143"/>
                  <a:pt x="2045115" y="167307"/>
                  <a:pt x="2045115" y="167307"/>
                </a:cubicBezTo>
                <a:cubicBezTo>
                  <a:pt x="2045115" y="165143"/>
                  <a:pt x="2047279" y="149994"/>
                  <a:pt x="2058100" y="113203"/>
                </a:cubicBezTo>
                <a:cubicBezTo>
                  <a:pt x="2075413" y="115368"/>
                  <a:pt x="2101382" y="119696"/>
                  <a:pt x="2118696" y="85070"/>
                </a:cubicBezTo>
                <a:cubicBezTo>
                  <a:pt x="2136009" y="52607"/>
                  <a:pt x="2142501" y="76413"/>
                  <a:pt x="2168471" y="56936"/>
                </a:cubicBezTo>
                <a:cubicBezTo>
                  <a:pt x="2183620" y="65592"/>
                  <a:pt x="2194441" y="2832"/>
                  <a:pt x="2209590" y="48279"/>
                </a:cubicBezTo>
                <a:cubicBezTo>
                  <a:pt x="2226903" y="43951"/>
                  <a:pt x="2239888" y="13653"/>
                  <a:pt x="2259365" y="20145"/>
                </a:cubicBezTo>
                <a:cubicBezTo>
                  <a:pt x="2264234" y="7701"/>
                  <a:pt x="2269239" y="2156"/>
                  <a:pt x="2274311" y="533"/>
                </a:cubicBezTo>
                <a:close/>
              </a:path>
            </a:pathLst>
          </a:custGeom>
          <a:solidFill>
            <a:srgbClr val="00A091"/>
          </a:solidFill>
          <a:ln>
            <a:noFill/>
          </a:ln>
          <a:effectLst>
            <a:innerShdw blurRad="127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endParaRPr lang="en-ID" sz="1400">
              <a:solidFill>
                <a:prstClr val="white"/>
              </a:solidFill>
              <a:latin typeface="Patrick Hand"/>
            </a:endParaRPr>
          </a:p>
        </p:txBody>
      </p:sp>
      <p:sp>
        <p:nvSpPr>
          <p:cNvPr id="46" name="Shape">
            <a:extLst>
              <a:ext uri="{FF2B5EF4-FFF2-40B4-BE49-F238E27FC236}">
                <a16:creationId xmlns:a16="http://schemas.microsoft.com/office/drawing/2014/main" id="{A3A3EAF1-D757-4831-9507-BE6EE42F297F}"/>
              </a:ext>
            </a:extLst>
          </p:cNvPr>
          <p:cNvSpPr>
            <a:spLocks noChangeAspect="1"/>
          </p:cNvSpPr>
          <p:nvPr/>
        </p:nvSpPr>
        <p:spPr>
          <a:xfrm rot="20700000">
            <a:off x="4707866" y="3208426"/>
            <a:ext cx="585469" cy="626406"/>
          </a:xfrm>
          <a:custGeom>
            <a:avLst/>
            <a:gdLst>
              <a:gd name="connsiteX0" fmla="*/ 2274311 w 2330781"/>
              <a:gd name="connsiteY0" fmla="*/ 533 h 2493760"/>
              <a:gd name="connsiteX1" fmla="*/ 2319961 w 2330781"/>
              <a:gd name="connsiteY1" fmla="*/ 11489 h 2493760"/>
              <a:gd name="connsiteX2" fmla="*/ 2330781 w 2330781"/>
              <a:gd name="connsiteY2" fmla="*/ 13653 h 2493760"/>
              <a:gd name="connsiteX3" fmla="*/ 2330781 w 2330781"/>
              <a:gd name="connsiteY3" fmla="*/ 678381 h 2493760"/>
              <a:gd name="connsiteX4" fmla="*/ 2330781 w 2330781"/>
              <a:gd name="connsiteY4" fmla="*/ 1502918 h 2493760"/>
              <a:gd name="connsiteX5" fmla="*/ 2330781 w 2330781"/>
              <a:gd name="connsiteY5" fmla="*/ 2337942 h 2493760"/>
              <a:gd name="connsiteX6" fmla="*/ 2283170 w 2330781"/>
              <a:gd name="connsiteY6" fmla="*/ 2372568 h 2493760"/>
              <a:gd name="connsiteX7" fmla="*/ 2190112 w 2330781"/>
              <a:gd name="connsiteY7" fmla="*/ 2372568 h 2493760"/>
              <a:gd name="connsiteX8" fmla="*/ 2068920 w 2330781"/>
              <a:gd name="connsiteY8" fmla="*/ 2372568 h 2493760"/>
              <a:gd name="connsiteX9" fmla="*/ 1975862 w 2330781"/>
              <a:gd name="connsiteY9" fmla="*/ 2381225 h 2493760"/>
              <a:gd name="connsiteX10" fmla="*/ 1893625 w 2330781"/>
              <a:gd name="connsiteY10" fmla="*/ 2355255 h 2493760"/>
              <a:gd name="connsiteX11" fmla="*/ 1809223 w 2330781"/>
              <a:gd name="connsiteY11" fmla="*/ 2329285 h 2493760"/>
              <a:gd name="connsiteX12" fmla="*/ 1711837 w 2330781"/>
              <a:gd name="connsiteY12" fmla="*/ 2327121 h 2493760"/>
              <a:gd name="connsiteX13" fmla="*/ 1610122 w 2330781"/>
              <a:gd name="connsiteY13" fmla="*/ 2322793 h 2493760"/>
              <a:gd name="connsiteX14" fmla="*/ 1530049 w 2330781"/>
              <a:gd name="connsiteY14" fmla="*/ 2333614 h 2493760"/>
              <a:gd name="connsiteX15" fmla="*/ 1417513 w 2330781"/>
              <a:gd name="connsiteY15" fmla="*/ 2370404 h 2493760"/>
              <a:gd name="connsiteX16" fmla="*/ 1378559 w 2330781"/>
              <a:gd name="connsiteY16" fmla="*/ 2353091 h 2493760"/>
              <a:gd name="connsiteX17" fmla="*/ 1333112 w 2330781"/>
              <a:gd name="connsiteY17" fmla="*/ 2353091 h 2493760"/>
              <a:gd name="connsiteX18" fmla="*/ 1300650 w 2330781"/>
              <a:gd name="connsiteY18" fmla="*/ 2350927 h 2493760"/>
              <a:gd name="connsiteX19" fmla="*/ 1268188 w 2330781"/>
              <a:gd name="connsiteY19" fmla="*/ 2376897 h 2493760"/>
              <a:gd name="connsiteX20" fmla="*/ 1222741 w 2330781"/>
              <a:gd name="connsiteY20" fmla="*/ 2392045 h 2493760"/>
              <a:gd name="connsiteX21" fmla="*/ 1179458 w 2330781"/>
              <a:gd name="connsiteY21" fmla="*/ 2400702 h 2493760"/>
              <a:gd name="connsiteX22" fmla="*/ 1108041 w 2330781"/>
              <a:gd name="connsiteY22" fmla="*/ 2402866 h 2493760"/>
              <a:gd name="connsiteX23" fmla="*/ 1051773 w 2330781"/>
              <a:gd name="connsiteY23" fmla="*/ 2437493 h 2493760"/>
              <a:gd name="connsiteX24" fmla="*/ 1017147 w 2330781"/>
              <a:gd name="connsiteY24" fmla="*/ 2459134 h 2493760"/>
              <a:gd name="connsiteX25" fmla="*/ 954387 w 2330781"/>
              <a:gd name="connsiteY25" fmla="*/ 2459134 h 2493760"/>
              <a:gd name="connsiteX26" fmla="*/ 908940 w 2330781"/>
              <a:gd name="connsiteY26" fmla="*/ 2450478 h 2493760"/>
              <a:gd name="connsiteX27" fmla="*/ 891627 w 2330781"/>
              <a:gd name="connsiteY27" fmla="*/ 2441821 h 2493760"/>
              <a:gd name="connsiteX28" fmla="*/ 844016 w 2330781"/>
              <a:gd name="connsiteY28" fmla="*/ 2456970 h 2493760"/>
              <a:gd name="connsiteX29" fmla="*/ 766106 w 2330781"/>
              <a:gd name="connsiteY29" fmla="*/ 2459134 h 2493760"/>
              <a:gd name="connsiteX30" fmla="*/ 705510 w 2330781"/>
              <a:gd name="connsiteY30" fmla="*/ 2482940 h 2493760"/>
              <a:gd name="connsiteX31" fmla="*/ 653571 w 2330781"/>
              <a:gd name="connsiteY31" fmla="*/ 2493760 h 2493760"/>
              <a:gd name="connsiteX32" fmla="*/ 569170 w 2330781"/>
              <a:gd name="connsiteY32" fmla="*/ 2418015 h 2493760"/>
              <a:gd name="connsiteX33" fmla="*/ 541036 w 2330781"/>
              <a:gd name="connsiteY33" fmla="*/ 2426672 h 2493760"/>
              <a:gd name="connsiteX34" fmla="*/ 512902 w 2330781"/>
              <a:gd name="connsiteY34" fmla="*/ 2398538 h 2493760"/>
              <a:gd name="connsiteX35" fmla="*/ 445813 w 2330781"/>
              <a:gd name="connsiteY35" fmla="*/ 2324957 h 2493760"/>
              <a:gd name="connsiteX36" fmla="*/ 443649 w 2330781"/>
              <a:gd name="connsiteY36" fmla="*/ 2279510 h 2493760"/>
              <a:gd name="connsiteX37" fmla="*/ 387381 w 2330781"/>
              <a:gd name="connsiteY37" fmla="*/ 2264361 h 2493760"/>
              <a:gd name="connsiteX38" fmla="*/ 344099 w 2330781"/>
              <a:gd name="connsiteY38" fmla="*/ 2251376 h 2493760"/>
              <a:gd name="connsiteX39" fmla="*/ 309472 w 2330781"/>
              <a:gd name="connsiteY39" fmla="*/ 2227571 h 2493760"/>
              <a:gd name="connsiteX40" fmla="*/ 231563 w 2330781"/>
              <a:gd name="connsiteY40" fmla="*/ 2216750 h 2493760"/>
              <a:gd name="connsiteX41" fmla="*/ 201265 w 2330781"/>
              <a:gd name="connsiteY41" fmla="*/ 2201601 h 2493760"/>
              <a:gd name="connsiteX42" fmla="*/ 82237 w 2330781"/>
              <a:gd name="connsiteY42" fmla="*/ 2201601 h 2493760"/>
              <a:gd name="connsiteX43" fmla="*/ 0 w 2330781"/>
              <a:gd name="connsiteY43" fmla="*/ 2234063 h 2493760"/>
              <a:gd name="connsiteX44" fmla="*/ 0 w 2330781"/>
              <a:gd name="connsiteY44" fmla="*/ 1502918 h 2493760"/>
              <a:gd name="connsiteX45" fmla="*/ 0 w 2330781"/>
              <a:gd name="connsiteY45" fmla="*/ 678381 h 2493760"/>
              <a:gd name="connsiteX46" fmla="*/ 0 w 2330781"/>
              <a:gd name="connsiteY46" fmla="*/ 223575 h 2493760"/>
              <a:gd name="connsiteX47" fmla="*/ 19477 w 2330781"/>
              <a:gd name="connsiteY47" fmla="*/ 221410 h 2493760"/>
              <a:gd name="connsiteX48" fmla="*/ 151490 w 2330781"/>
              <a:gd name="connsiteY48" fmla="*/ 219246 h 2493760"/>
              <a:gd name="connsiteX49" fmla="*/ 283503 w 2330781"/>
              <a:gd name="connsiteY49" fmla="*/ 214918 h 2493760"/>
              <a:gd name="connsiteX50" fmla="*/ 320293 w 2330781"/>
              <a:gd name="connsiteY50" fmla="*/ 201933 h 2493760"/>
              <a:gd name="connsiteX51" fmla="*/ 396038 w 2330781"/>
              <a:gd name="connsiteY51" fmla="*/ 197605 h 2493760"/>
              <a:gd name="connsiteX52" fmla="*/ 519394 w 2330781"/>
              <a:gd name="connsiteY52" fmla="*/ 197605 h 2493760"/>
              <a:gd name="connsiteX53" fmla="*/ 638422 w 2330781"/>
              <a:gd name="connsiteY53" fmla="*/ 188948 h 2493760"/>
              <a:gd name="connsiteX54" fmla="*/ 753122 w 2330781"/>
              <a:gd name="connsiteY54" fmla="*/ 162979 h 2493760"/>
              <a:gd name="connsiteX55" fmla="*/ 815882 w 2330781"/>
              <a:gd name="connsiteY55" fmla="*/ 162979 h 2493760"/>
              <a:gd name="connsiteX56" fmla="*/ 837523 w 2330781"/>
              <a:gd name="connsiteY56" fmla="*/ 137009 h 2493760"/>
              <a:gd name="connsiteX57" fmla="*/ 952223 w 2330781"/>
              <a:gd name="connsiteY57" fmla="*/ 113203 h 2493760"/>
              <a:gd name="connsiteX58" fmla="*/ 1006326 w 2330781"/>
              <a:gd name="connsiteY58" fmla="*/ 100219 h 2493760"/>
              <a:gd name="connsiteX59" fmla="*/ 1090728 w 2330781"/>
              <a:gd name="connsiteY59" fmla="*/ 95890 h 2493760"/>
              <a:gd name="connsiteX60" fmla="*/ 1162145 w 2330781"/>
              <a:gd name="connsiteY60" fmla="*/ 119696 h 2493760"/>
              <a:gd name="connsiteX61" fmla="*/ 1209756 w 2330781"/>
              <a:gd name="connsiteY61" fmla="*/ 156486 h 2493760"/>
              <a:gd name="connsiteX62" fmla="*/ 1287665 w 2330781"/>
              <a:gd name="connsiteY62" fmla="*/ 178128 h 2493760"/>
              <a:gd name="connsiteX63" fmla="*/ 1408857 w 2330781"/>
              <a:gd name="connsiteY63" fmla="*/ 186784 h 2493760"/>
              <a:gd name="connsiteX64" fmla="*/ 1501915 w 2330781"/>
              <a:gd name="connsiteY64" fmla="*/ 186784 h 2493760"/>
              <a:gd name="connsiteX65" fmla="*/ 1560347 w 2330781"/>
              <a:gd name="connsiteY65" fmla="*/ 186784 h 2493760"/>
              <a:gd name="connsiteX66" fmla="*/ 1610122 w 2330781"/>
              <a:gd name="connsiteY66" fmla="*/ 195441 h 2493760"/>
              <a:gd name="connsiteX67" fmla="*/ 1670718 w 2330781"/>
              <a:gd name="connsiteY67" fmla="*/ 212754 h 2493760"/>
              <a:gd name="connsiteX68" fmla="*/ 1720493 w 2330781"/>
              <a:gd name="connsiteY68" fmla="*/ 221410 h 2493760"/>
              <a:gd name="connsiteX69" fmla="*/ 1817880 w 2330781"/>
              <a:gd name="connsiteY69" fmla="*/ 221410 h 2493760"/>
              <a:gd name="connsiteX70" fmla="*/ 1934743 w 2330781"/>
              <a:gd name="connsiteY70" fmla="*/ 206261 h 2493760"/>
              <a:gd name="connsiteX71" fmla="*/ 2042951 w 2330781"/>
              <a:gd name="connsiteY71" fmla="*/ 165143 h 2493760"/>
              <a:gd name="connsiteX72" fmla="*/ 2045115 w 2330781"/>
              <a:gd name="connsiteY72" fmla="*/ 167307 h 2493760"/>
              <a:gd name="connsiteX73" fmla="*/ 2058100 w 2330781"/>
              <a:gd name="connsiteY73" fmla="*/ 113203 h 2493760"/>
              <a:gd name="connsiteX74" fmla="*/ 2118696 w 2330781"/>
              <a:gd name="connsiteY74" fmla="*/ 85070 h 2493760"/>
              <a:gd name="connsiteX75" fmla="*/ 2168471 w 2330781"/>
              <a:gd name="connsiteY75" fmla="*/ 56936 h 2493760"/>
              <a:gd name="connsiteX76" fmla="*/ 2209590 w 2330781"/>
              <a:gd name="connsiteY76" fmla="*/ 48279 h 2493760"/>
              <a:gd name="connsiteX77" fmla="*/ 2259365 w 2330781"/>
              <a:gd name="connsiteY77" fmla="*/ 20145 h 2493760"/>
              <a:gd name="connsiteX78" fmla="*/ 2274311 w 2330781"/>
              <a:gd name="connsiteY78" fmla="*/ 533 h 249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330781" h="2493760">
                <a:moveTo>
                  <a:pt x="2274311" y="533"/>
                </a:moveTo>
                <a:cubicBezTo>
                  <a:pt x="2289527" y="-4337"/>
                  <a:pt x="2305353" y="26097"/>
                  <a:pt x="2319961" y="11489"/>
                </a:cubicBezTo>
                <a:cubicBezTo>
                  <a:pt x="2324289" y="11489"/>
                  <a:pt x="2326453" y="13653"/>
                  <a:pt x="2330781" y="13653"/>
                </a:cubicBezTo>
                <a:lnTo>
                  <a:pt x="2330781" y="678381"/>
                </a:lnTo>
                <a:lnTo>
                  <a:pt x="2330781" y="1502918"/>
                </a:lnTo>
                <a:lnTo>
                  <a:pt x="2330781" y="2337942"/>
                </a:lnTo>
                <a:cubicBezTo>
                  <a:pt x="2315633" y="2335778"/>
                  <a:pt x="2298319" y="2340106"/>
                  <a:pt x="2283170" y="2372568"/>
                </a:cubicBezTo>
                <a:cubicBezTo>
                  <a:pt x="2252872" y="2381225"/>
                  <a:pt x="2220410" y="2346599"/>
                  <a:pt x="2190112" y="2372568"/>
                </a:cubicBezTo>
                <a:cubicBezTo>
                  <a:pt x="2148993" y="2331450"/>
                  <a:pt x="2110039" y="2337942"/>
                  <a:pt x="2068920" y="2372568"/>
                </a:cubicBezTo>
                <a:cubicBezTo>
                  <a:pt x="2036458" y="2385553"/>
                  <a:pt x="2008324" y="2363912"/>
                  <a:pt x="1975862" y="2381225"/>
                </a:cubicBezTo>
                <a:cubicBezTo>
                  <a:pt x="1943400" y="2389882"/>
                  <a:pt x="1919594" y="2363912"/>
                  <a:pt x="1893625" y="2355255"/>
                </a:cubicBezTo>
                <a:cubicBezTo>
                  <a:pt x="1867655" y="2350927"/>
                  <a:pt x="1843849" y="2309808"/>
                  <a:pt x="1809223" y="2329285"/>
                </a:cubicBezTo>
                <a:cubicBezTo>
                  <a:pt x="1778925" y="2374733"/>
                  <a:pt x="1742135" y="2331450"/>
                  <a:pt x="1711837" y="2327121"/>
                </a:cubicBezTo>
                <a:cubicBezTo>
                  <a:pt x="1679375" y="2322793"/>
                  <a:pt x="1642584" y="2303316"/>
                  <a:pt x="1610122" y="2322793"/>
                </a:cubicBezTo>
                <a:cubicBezTo>
                  <a:pt x="1584152" y="2301152"/>
                  <a:pt x="1556019" y="2318465"/>
                  <a:pt x="1530049" y="2333614"/>
                </a:cubicBezTo>
                <a:cubicBezTo>
                  <a:pt x="1499751" y="2342270"/>
                  <a:pt x="1447811" y="2385553"/>
                  <a:pt x="1417513" y="2370404"/>
                </a:cubicBezTo>
                <a:cubicBezTo>
                  <a:pt x="1400200" y="2359583"/>
                  <a:pt x="1400200" y="2324957"/>
                  <a:pt x="1378559" y="2353091"/>
                </a:cubicBezTo>
                <a:cubicBezTo>
                  <a:pt x="1363410" y="2320629"/>
                  <a:pt x="1348261" y="2340106"/>
                  <a:pt x="1333112" y="2353091"/>
                </a:cubicBezTo>
                <a:cubicBezTo>
                  <a:pt x="1330948" y="2340106"/>
                  <a:pt x="1307142" y="2383389"/>
                  <a:pt x="1300650" y="2350927"/>
                </a:cubicBezTo>
                <a:cubicBezTo>
                  <a:pt x="1281172" y="2337942"/>
                  <a:pt x="1283336" y="2409359"/>
                  <a:pt x="1268188" y="2376897"/>
                </a:cubicBezTo>
                <a:cubicBezTo>
                  <a:pt x="1255203" y="2366076"/>
                  <a:pt x="1237889" y="2418015"/>
                  <a:pt x="1222741" y="2392045"/>
                </a:cubicBezTo>
                <a:cubicBezTo>
                  <a:pt x="1205427" y="2370404"/>
                  <a:pt x="1203263" y="2426672"/>
                  <a:pt x="1179458" y="2400702"/>
                </a:cubicBezTo>
                <a:cubicBezTo>
                  <a:pt x="1157816" y="2426672"/>
                  <a:pt x="1129682" y="2398538"/>
                  <a:pt x="1108041" y="2402866"/>
                </a:cubicBezTo>
                <a:cubicBezTo>
                  <a:pt x="1082071" y="2426672"/>
                  <a:pt x="1069086" y="2443985"/>
                  <a:pt x="1051773" y="2437493"/>
                </a:cubicBezTo>
                <a:cubicBezTo>
                  <a:pt x="1040953" y="2491596"/>
                  <a:pt x="1030132" y="2472119"/>
                  <a:pt x="1017147" y="2459134"/>
                </a:cubicBezTo>
                <a:cubicBezTo>
                  <a:pt x="999834" y="2476447"/>
                  <a:pt x="971700" y="2431000"/>
                  <a:pt x="954387" y="2459134"/>
                </a:cubicBezTo>
                <a:cubicBezTo>
                  <a:pt x="930581" y="2459134"/>
                  <a:pt x="926253" y="2502417"/>
                  <a:pt x="908940" y="2450478"/>
                </a:cubicBezTo>
                <a:cubicBezTo>
                  <a:pt x="900283" y="2480775"/>
                  <a:pt x="904612" y="2474283"/>
                  <a:pt x="891627" y="2441821"/>
                </a:cubicBezTo>
                <a:cubicBezTo>
                  <a:pt x="874314" y="2418015"/>
                  <a:pt x="859165" y="2463462"/>
                  <a:pt x="844016" y="2456970"/>
                </a:cubicBezTo>
                <a:cubicBezTo>
                  <a:pt x="820210" y="2485104"/>
                  <a:pt x="792076" y="2426672"/>
                  <a:pt x="766106" y="2459134"/>
                </a:cubicBezTo>
                <a:cubicBezTo>
                  <a:pt x="740137" y="2452641"/>
                  <a:pt x="727152" y="2450478"/>
                  <a:pt x="705510" y="2482940"/>
                </a:cubicBezTo>
                <a:cubicBezTo>
                  <a:pt x="694690" y="2502417"/>
                  <a:pt x="666556" y="2472119"/>
                  <a:pt x="653571" y="2493760"/>
                </a:cubicBezTo>
                <a:cubicBezTo>
                  <a:pt x="623273" y="2454806"/>
                  <a:pt x="618945" y="2389882"/>
                  <a:pt x="569170" y="2418015"/>
                </a:cubicBezTo>
                <a:cubicBezTo>
                  <a:pt x="558349" y="2405030"/>
                  <a:pt x="551856" y="2469955"/>
                  <a:pt x="541036" y="2426672"/>
                </a:cubicBezTo>
                <a:cubicBezTo>
                  <a:pt x="534543" y="2422344"/>
                  <a:pt x="510738" y="2353091"/>
                  <a:pt x="512902" y="2398538"/>
                </a:cubicBezTo>
                <a:cubicBezTo>
                  <a:pt x="499917" y="2389882"/>
                  <a:pt x="467455" y="2322793"/>
                  <a:pt x="445813" y="2324957"/>
                </a:cubicBezTo>
                <a:cubicBezTo>
                  <a:pt x="443649" y="2273018"/>
                  <a:pt x="441485" y="2279510"/>
                  <a:pt x="443649" y="2279510"/>
                </a:cubicBezTo>
                <a:cubicBezTo>
                  <a:pt x="430664" y="2273018"/>
                  <a:pt x="409023" y="2262197"/>
                  <a:pt x="387381" y="2264361"/>
                </a:cubicBezTo>
                <a:cubicBezTo>
                  <a:pt x="361412" y="2216750"/>
                  <a:pt x="359248" y="2251376"/>
                  <a:pt x="344099" y="2251376"/>
                </a:cubicBezTo>
                <a:cubicBezTo>
                  <a:pt x="315965" y="2251376"/>
                  <a:pt x="328950" y="2288167"/>
                  <a:pt x="309472" y="2227571"/>
                </a:cubicBezTo>
                <a:cubicBezTo>
                  <a:pt x="292159" y="2257869"/>
                  <a:pt x="238056" y="2238392"/>
                  <a:pt x="231563" y="2216750"/>
                </a:cubicBezTo>
                <a:cubicBezTo>
                  <a:pt x="201265" y="2212422"/>
                  <a:pt x="227235" y="2240556"/>
                  <a:pt x="201265" y="2201601"/>
                </a:cubicBezTo>
                <a:cubicBezTo>
                  <a:pt x="177460" y="2229735"/>
                  <a:pt x="162311" y="2201601"/>
                  <a:pt x="82237" y="2201601"/>
                </a:cubicBezTo>
                <a:cubicBezTo>
                  <a:pt x="43283" y="2164811"/>
                  <a:pt x="8657" y="2201601"/>
                  <a:pt x="0" y="2234063"/>
                </a:cubicBezTo>
                <a:lnTo>
                  <a:pt x="0" y="1502918"/>
                </a:lnTo>
                <a:lnTo>
                  <a:pt x="0" y="678381"/>
                </a:lnTo>
                <a:lnTo>
                  <a:pt x="0" y="223575"/>
                </a:lnTo>
                <a:cubicBezTo>
                  <a:pt x="6492" y="221410"/>
                  <a:pt x="12985" y="221410"/>
                  <a:pt x="19477" y="221410"/>
                </a:cubicBezTo>
                <a:cubicBezTo>
                  <a:pt x="73581" y="256037"/>
                  <a:pt x="86566" y="273350"/>
                  <a:pt x="151490" y="219246"/>
                </a:cubicBezTo>
                <a:cubicBezTo>
                  <a:pt x="205594" y="227903"/>
                  <a:pt x="259697" y="214918"/>
                  <a:pt x="283503" y="214918"/>
                </a:cubicBezTo>
                <a:cubicBezTo>
                  <a:pt x="294323" y="210590"/>
                  <a:pt x="328950" y="223575"/>
                  <a:pt x="320293" y="201933"/>
                </a:cubicBezTo>
                <a:cubicBezTo>
                  <a:pt x="335442" y="188948"/>
                  <a:pt x="361412" y="178128"/>
                  <a:pt x="396038" y="197605"/>
                </a:cubicBezTo>
                <a:cubicBezTo>
                  <a:pt x="434993" y="182456"/>
                  <a:pt x="478275" y="147830"/>
                  <a:pt x="519394" y="197605"/>
                </a:cubicBezTo>
                <a:cubicBezTo>
                  <a:pt x="560513" y="193277"/>
                  <a:pt x="597303" y="186784"/>
                  <a:pt x="638422" y="188948"/>
                </a:cubicBezTo>
                <a:cubicBezTo>
                  <a:pt x="679541" y="199769"/>
                  <a:pt x="712003" y="169471"/>
                  <a:pt x="753122" y="162979"/>
                </a:cubicBezTo>
                <a:cubicBezTo>
                  <a:pt x="770435" y="208426"/>
                  <a:pt x="800733" y="139173"/>
                  <a:pt x="815882" y="162979"/>
                </a:cubicBezTo>
                <a:cubicBezTo>
                  <a:pt x="824538" y="111039"/>
                  <a:pt x="831031" y="132681"/>
                  <a:pt x="837523" y="137009"/>
                </a:cubicBezTo>
                <a:cubicBezTo>
                  <a:pt x="867821" y="52607"/>
                  <a:pt x="904612" y="128352"/>
                  <a:pt x="952223" y="113203"/>
                </a:cubicBezTo>
                <a:cubicBezTo>
                  <a:pt x="978192" y="139173"/>
                  <a:pt x="982521" y="85070"/>
                  <a:pt x="1006326" y="100219"/>
                </a:cubicBezTo>
                <a:cubicBezTo>
                  <a:pt x="1030132" y="76413"/>
                  <a:pt x="1066922" y="91562"/>
                  <a:pt x="1090728" y="95890"/>
                </a:cubicBezTo>
                <a:cubicBezTo>
                  <a:pt x="1114533" y="106711"/>
                  <a:pt x="1140503" y="87234"/>
                  <a:pt x="1162145" y="119696"/>
                </a:cubicBezTo>
                <a:cubicBezTo>
                  <a:pt x="1183786" y="128352"/>
                  <a:pt x="1190278" y="115368"/>
                  <a:pt x="1209756" y="156486"/>
                </a:cubicBezTo>
                <a:cubicBezTo>
                  <a:pt x="1231397" y="137009"/>
                  <a:pt x="1259531" y="173799"/>
                  <a:pt x="1287665" y="178128"/>
                </a:cubicBezTo>
                <a:cubicBezTo>
                  <a:pt x="1328784" y="236560"/>
                  <a:pt x="1367738" y="171635"/>
                  <a:pt x="1408857" y="186784"/>
                </a:cubicBezTo>
                <a:cubicBezTo>
                  <a:pt x="1441319" y="186784"/>
                  <a:pt x="1471617" y="152158"/>
                  <a:pt x="1501915" y="186784"/>
                </a:cubicBezTo>
                <a:cubicBezTo>
                  <a:pt x="1521392" y="193277"/>
                  <a:pt x="1540869" y="186784"/>
                  <a:pt x="1560347" y="186784"/>
                </a:cubicBezTo>
                <a:cubicBezTo>
                  <a:pt x="1577660" y="149994"/>
                  <a:pt x="1592809" y="201933"/>
                  <a:pt x="1610122" y="195441"/>
                </a:cubicBezTo>
                <a:cubicBezTo>
                  <a:pt x="1640420" y="149994"/>
                  <a:pt x="1644748" y="249544"/>
                  <a:pt x="1670718" y="212754"/>
                </a:cubicBezTo>
                <a:cubicBezTo>
                  <a:pt x="1688031" y="290663"/>
                  <a:pt x="1701016" y="184620"/>
                  <a:pt x="1720493" y="221410"/>
                </a:cubicBezTo>
                <a:cubicBezTo>
                  <a:pt x="1752955" y="221410"/>
                  <a:pt x="1787582" y="227903"/>
                  <a:pt x="1817880" y="221410"/>
                </a:cubicBezTo>
                <a:cubicBezTo>
                  <a:pt x="1856834" y="199769"/>
                  <a:pt x="1895789" y="173799"/>
                  <a:pt x="1934743" y="206261"/>
                </a:cubicBezTo>
                <a:cubicBezTo>
                  <a:pt x="1986683" y="204097"/>
                  <a:pt x="2029966" y="236560"/>
                  <a:pt x="2042951" y="165143"/>
                </a:cubicBezTo>
                <a:cubicBezTo>
                  <a:pt x="2045115" y="165143"/>
                  <a:pt x="2045115" y="167307"/>
                  <a:pt x="2045115" y="167307"/>
                </a:cubicBezTo>
                <a:cubicBezTo>
                  <a:pt x="2045115" y="165143"/>
                  <a:pt x="2047279" y="149994"/>
                  <a:pt x="2058100" y="113203"/>
                </a:cubicBezTo>
                <a:cubicBezTo>
                  <a:pt x="2075413" y="115368"/>
                  <a:pt x="2101382" y="119696"/>
                  <a:pt x="2118696" y="85070"/>
                </a:cubicBezTo>
                <a:cubicBezTo>
                  <a:pt x="2136009" y="52607"/>
                  <a:pt x="2142501" y="76413"/>
                  <a:pt x="2168471" y="56936"/>
                </a:cubicBezTo>
                <a:cubicBezTo>
                  <a:pt x="2183620" y="65592"/>
                  <a:pt x="2194441" y="2832"/>
                  <a:pt x="2209590" y="48279"/>
                </a:cubicBezTo>
                <a:cubicBezTo>
                  <a:pt x="2226903" y="43951"/>
                  <a:pt x="2239888" y="13653"/>
                  <a:pt x="2259365" y="20145"/>
                </a:cubicBezTo>
                <a:cubicBezTo>
                  <a:pt x="2264234" y="7701"/>
                  <a:pt x="2269239" y="2156"/>
                  <a:pt x="2274311" y="533"/>
                </a:cubicBezTo>
                <a:close/>
              </a:path>
            </a:pathLst>
          </a:custGeom>
          <a:solidFill>
            <a:srgbClr val="00A091"/>
          </a:solidFill>
          <a:ln>
            <a:noFill/>
          </a:ln>
          <a:effectLst>
            <a:innerShdw blurRad="127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endParaRPr lang="en-ID" sz="1400">
              <a:solidFill>
                <a:prstClr val="white"/>
              </a:solidFill>
              <a:latin typeface="Patrick Hand"/>
            </a:endParaRPr>
          </a:p>
        </p:txBody>
      </p:sp>
      <p:sp>
        <p:nvSpPr>
          <p:cNvPr id="38" name="Freeform 1162">
            <a:extLst>
              <a:ext uri="{FF2B5EF4-FFF2-40B4-BE49-F238E27FC236}">
                <a16:creationId xmlns:a16="http://schemas.microsoft.com/office/drawing/2014/main" id="{F0FC5349-FE8A-41EE-9A8A-F89CD0E86DAE}"/>
              </a:ext>
            </a:extLst>
          </p:cNvPr>
          <p:cNvSpPr>
            <a:spLocks/>
          </p:cNvSpPr>
          <p:nvPr/>
        </p:nvSpPr>
        <p:spPr bwMode="auto">
          <a:xfrm>
            <a:off x="4759686" y="210568"/>
            <a:ext cx="330157" cy="330157"/>
          </a:xfrm>
          <a:custGeom>
            <a:avLst/>
            <a:gdLst>
              <a:gd name="T0" fmla="*/ 0 w 128"/>
              <a:gd name="T1" fmla="*/ 68 h 128"/>
              <a:gd name="T2" fmla="*/ 44 w 128"/>
              <a:gd name="T3" fmla="*/ 128 h 128"/>
              <a:gd name="T4" fmla="*/ 128 w 128"/>
              <a:gd name="T5" fmla="*/ 44 h 128"/>
              <a:gd name="T6" fmla="*/ 102 w 128"/>
              <a:gd name="T7" fmla="*/ 0 h 128"/>
              <a:gd name="T8" fmla="*/ 43 w 128"/>
              <a:gd name="T9" fmla="*/ 85 h 128"/>
              <a:gd name="T10" fmla="*/ 10 w 128"/>
              <a:gd name="T11" fmla="*/ 49 h 128"/>
              <a:gd name="T12" fmla="*/ 0 w 128"/>
              <a:gd name="T13" fmla="*/ 68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0" y="68"/>
                </a:moveTo>
                <a:cubicBezTo>
                  <a:pt x="0" y="68"/>
                  <a:pt x="21" y="92"/>
                  <a:pt x="44" y="128"/>
                </a:cubicBezTo>
                <a:cubicBezTo>
                  <a:pt x="44" y="128"/>
                  <a:pt x="79" y="79"/>
                  <a:pt x="128" y="44"/>
                </a:cubicBezTo>
                <a:cubicBezTo>
                  <a:pt x="102" y="0"/>
                  <a:pt x="102" y="0"/>
                  <a:pt x="102" y="0"/>
                </a:cubicBezTo>
                <a:cubicBezTo>
                  <a:pt x="102" y="0"/>
                  <a:pt x="66" y="42"/>
                  <a:pt x="43" y="85"/>
                </a:cubicBezTo>
                <a:cubicBezTo>
                  <a:pt x="43" y="85"/>
                  <a:pt x="23" y="60"/>
                  <a:pt x="10" y="49"/>
                </a:cubicBezTo>
                <a:lnTo>
                  <a:pt x="0" y="68"/>
                </a:lnTo>
                <a:close/>
              </a:path>
            </a:pathLst>
          </a:custGeom>
          <a:solidFill>
            <a:schemeClr val="bg1"/>
          </a:solidFill>
          <a:ln>
            <a:noFill/>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39" name="Freeform 1162">
            <a:extLst>
              <a:ext uri="{FF2B5EF4-FFF2-40B4-BE49-F238E27FC236}">
                <a16:creationId xmlns:a16="http://schemas.microsoft.com/office/drawing/2014/main" id="{33E77192-D281-425F-868A-54D5B826BC19}"/>
              </a:ext>
            </a:extLst>
          </p:cNvPr>
          <p:cNvSpPr>
            <a:spLocks/>
          </p:cNvSpPr>
          <p:nvPr/>
        </p:nvSpPr>
        <p:spPr bwMode="auto">
          <a:xfrm>
            <a:off x="4800543" y="1614135"/>
            <a:ext cx="330157" cy="330157"/>
          </a:xfrm>
          <a:custGeom>
            <a:avLst/>
            <a:gdLst>
              <a:gd name="T0" fmla="*/ 0 w 128"/>
              <a:gd name="T1" fmla="*/ 68 h 128"/>
              <a:gd name="T2" fmla="*/ 44 w 128"/>
              <a:gd name="T3" fmla="*/ 128 h 128"/>
              <a:gd name="T4" fmla="*/ 128 w 128"/>
              <a:gd name="T5" fmla="*/ 44 h 128"/>
              <a:gd name="T6" fmla="*/ 102 w 128"/>
              <a:gd name="T7" fmla="*/ 0 h 128"/>
              <a:gd name="T8" fmla="*/ 43 w 128"/>
              <a:gd name="T9" fmla="*/ 85 h 128"/>
              <a:gd name="T10" fmla="*/ 10 w 128"/>
              <a:gd name="T11" fmla="*/ 49 h 128"/>
              <a:gd name="T12" fmla="*/ 0 w 128"/>
              <a:gd name="T13" fmla="*/ 68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0" y="68"/>
                </a:moveTo>
                <a:cubicBezTo>
                  <a:pt x="0" y="68"/>
                  <a:pt x="21" y="92"/>
                  <a:pt x="44" y="128"/>
                </a:cubicBezTo>
                <a:cubicBezTo>
                  <a:pt x="44" y="128"/>
                  <a:pt x="79" y="79"/>
                  <a:pt x="128" y="44"/>
                </a:cubicBezTo>
                <a:cubicBezTo>
                  <a:pt x="102" y="0"/>
                  <a:pt x="102" y="0"/>
                  <a:pt x="102" y="0"/>
                </a:cubicBezTo>
                <a:cubicBezTo>
                  <a:pt x="102" y="0"/>
                  <a:pt x="66" y="42"/>
                  <a:pt x="43" y="85"/>
                </a:cubicBezTo>
                <a:cubicBezTo>
                  <a:pt x="43" y="85"/>
                  <a:pt x="23" y="60"/>
                  <a:pt x="10" y="49"/>
                </a:cubicBezTo>
                <a:lnTo>
                  <a:pt x="0" y="68"/>
                </a:lnTo>
                <a:close/>
              </a:path>
            </a:pathLst>
          </a:custGeom>
          <a:solidFill>
            <a:schemeClr val="bg1"/>
          </a:solidFill>
          <a:ln>
            <a:noFill/>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40" name="Freeform 1162">
            <a:extLst>
              <a:ext uri="{FF2B5EF4-FFF2-40B4-BE49-F238E27FC236}">
                <a16:creationId xmlns:a16="http://schemas.microsoft.com/office/drawing/2014/main" id="{DC9FD24D-79FD-47FE-8463-11592A4ADF93}"/>
              </a:ext>
            </a:extLst>
          </p:cNvPr>
          <p:cNvSpPr>
            <a:spLocks/>
          </p:cNvSpPr>
          <p:nvPr/>
        </p:nvSpPr>
        <p:spPr bwMode="auto">
          <a:xfrm>
            <a:off x="4854010" y="3363091"/>
            <a:ext cx="330157" cy="330157"/>
          </a:xfrm>
          <a:custGeom>
            <a:avLst/>
            <a:gdLst>
              <a:gd name="T0" fmla="*/ 0 w 128"/>
              <a:gd name="T1" fmla="*/ 68 h 128"/>
              <a:gd name="T2" fmla="*/ 44 w 128"/>
              <a:gd name="T3" fmla="*/ 128 h 128"/>
              <a:gd name="T4" fmla="*/ 128 w 128"/>
              <a:gd name="T5" fmla="*/ 44 h 128"/>
              <a:gd name="T6" fmla="*/ 102 w 128"/>
              <a:gd name="T7" fmla="*/ 0 h 128"/>
              <a:gd name="T8" fmla="*/ 43 w 128"/>
              <a:gd name="T9" fmla="*/ 85 h 128"/>
              <a:gd name="T10" fmla="*/ 10 w 128"/>
              <a:gd name="T11" fmla="*/ 49 h 128"/>
              <a:gd name="T12" fmla="*/ 0 w 128"/>
              <a:gd name="T13" fmla="*/ 68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0" y="68"/>
                </a:moveTo>
                <a:cubicBezTo>
                  <a:pt x="0" y="68"/>
                  <a:pt x="21" y="92"/>
                  <a:pt x="44" y="128"/>
                </a:cubicBezTo>
                <a:cubicBezTo>
                  <a:pt x="44" y="128"/>
                  <a:pt x="79" y="79"/>
                  <a:pt x="128" y="44"/>
                </a:cubicBezTo>
                <a:cubicBezTo>
                  <a:pt x="102" y="0"/>
                  <a:pt x="102" y="0"/>
                  <a:pt x="102" y="0"/>
                </a:cubicBezTo>
                <a:cubicBezTo>
                  <a:pt x="102" y="0"/>
                  <a:pt x="66" y="42"/>
                  <a:pt x="43" y="85"/>
                </a:cubicBezTo>
                <a:cubicBezTo>
                  <a:pt x="43" y="85"/>
                  <a:pt x="23" y="60"/>
                  <a:pt x="10" y="49"/>
                </a:cubicBezTo>
                <a:lnTo>
                  <a:pt x="0" y="68"/>
                </a:lnTo>
                <a:close/>
              </a:path>
            </a:pathLst>
          </a:custGeom>
          <a:solidFill>
            <a:schemeClr val="bg1"/>
          </a:solidFill>
          <a:ln>
            <a:noFill/>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50" name="TextBox 49">
            <a:extLst>
              <a:ext uri="{FF2B5EF4-FFF2-40B4-BE49-F238E27FC236}">
                <a16:creationId xmlns:a16="http://schemas.microsoft.com/office/drawing/2014/main" id="{0E42C061-80DA-4FB8-8C74-9B0AE1475506}"/>
              </a:ext>
            </a:extLst>
          </p:cNvPr>
          <p:cNvSpPr txBox="1"/>
          <p:nvPr/>
        </p:nvSpPr>
        <p:spPr>
          <a:xfrm>
            <a:off x="6061037" y="-1380"/>
            <a:ext cx="6130963" cy="3693319"/>
          </a:xfrm>
          <a:prstGeom prst="rect">
            <a:avLst/>
          </a:prstGeom>
          <a:solidFill>
            <a:srgbClr val="003641"/>
          </a:solidFill>
        </p:spPr>
        <p:txBody>
          <a:bodyPr wrap="square" lIns="0" tIns="0" rIns="0" bIns="0" rtlCol="0">
            <a:spAutoFit/>
          </a:bodyPr>
          <a:lstStyle/>
          <a:p>
            <a:pPr algn="ctr" defTabSz="457154"/>
            <a:endParaRPr lang="en-ID" sz="6000" b="1" dirty="0">
              <a:solidFill>
                <a:srgbClr val="00AE9D"/>
              </a:solidFill>
              <a:latin typeface="Sicoob Script" panose="03080502040307070305" pitchFamily="66" charset="77"/>
            </a:endParaRPr>
          </a:p>
          <a:p>
            <a:pPr algn="ctr" defTabSz="457154"/>
            <a:r>
              <a:rPr lang="en-ID" sz="6000" b="1" dirty="0" err="1">
                <a:solidFill>
                  <a:srgbClr val="00AE9D"/>
                </a:solidFill>
                <a:latin typeface="Sicoob Script" panose="03080502040307070305" pitchFamily="66" charset="77"/>
              </a:rPr>
              <a:t>Desafios</a:t>
            </a:r>
            <a:r>
              <a:rPr lang="en-ID" sz="6000" b="1" dirty="0">
                <a:solidFill>
                  <a:srgbClr val="00AE9D"/>
                </a:solidFill>
                <a:latin typeface="Sicoob Script" panose="03080502040307070305" pitchFamily="66" charset="77"/>
              </a:rPr>
              <a:t> da Cooperativa</a:t>
            </a:r>
          </a:p>
          <a:p>
            <a:pPr algn="ctr" defTabSz="457154"/>
            <a:endParaRPr lang="en-ID" sz="6000" b="1" dirty="0">
              <a:solidFill>
                <a:srgbClr val="00AE9D"/>
              </a:solidFill>
              <a:latin typeface="Sicoob Script" panose="03080502040307070305" pitchFamily="66" charset="77"/>
            </a:endParaRPr>
          </a:p>
        </p:txBody>
      </p:sp>
      <p:sp>
        <p:nvSpPr>
          <p:cNvPr id="53" name="Justify Text Body">
            <a:extLst>
              <a:ext uri="{FF2B5EF4-FFF2-40B4-BE49-F238E27FC236}">
                <a16:creationId xmlns:a16="http://schemas.microsoft.com/office/drawing/2014/main" id="{3186BFB9-F0E7-4D65-B5B2-35614E1AC3CA}"/>
              </a:ext>
            </a:extLst>
          </p:cNvPr>
          <p:cNvSpPr txBox="1"/>
          <p:nvPr/>
        </p:nvSpPr>
        <p:spPr>
          <a:xfrm>
            <a:off x="6061037" y="2744897"/>
            <a:ext cx="6129239" cy="4166525"/>
          </a:xfrm>
          <a:prstGeom prst="rect">
            <a:avLst/>
          </a:prstGeom>
          <a:solidFill>
            <a:srgbClr val="003641"/>
          </a:solidFill>
        </p:spPr>
        <p:txBody>
          <a:bodyPr wrap="square" lIns="0" tIns="0" rIns="0" bIns="0" rtlCol="0">
            <a:spAutoFit/>
          </a:bodyPr>
          <a:lstStyle/>
          <a:p>
            <a:pPr algn="ctr" defTabSz="457154">
              <a:lnSpc>
                <a:spcPct val="150000"/>
              </a:lnSpc>
            </a:pPr>
            <a:endParaRPr lang="pt-BR" sz="1400" dirty="0">
              <a:solidFill>
                <a:srgbClr val="C9D200"/>
              </a:solidFill>
              <a:latin typeface="Sicoob Sans" panose="020B0604020202020204" charset="0"/>
            </a:endParaRPr>
          </a:p>
          <a:p>
            <a:pPr algn="ctr" defTabSz="457154">
              <a:lnSpc>
                <a:spcPct val="150000"/>
              </a:lnSpc>
            </a:pPr>
            <a:r>
              <a:rPr lang="pt-BR" sz="1400" dirty="0">
                <a:solidFill>
                  <a:srgbClr val="C9D200"/>
                </a:solidFill>
                <a:latin typeface="Sicoob Sans" panose="020B0604020202020204" charset="0"/>
              </a:rPr>
              <a:t>O Conselho de Administração tem um papel fundamental na</a:t>
            </a:r>
          </a:p>
          <a:p>
            <a:pPr algn="ctr" defTabSz="457154">
              <a:lnSpc>
                <a:spcPct val="150000"/>
              </a:lnSpc>
            </a:pPr>
            <a:r>
              <a:rPr lang="pt-BR" sz="1400" dirty="0">
                <a:solidFill>
                  <a:srgbClr val="C9D200"/>
                </a:solidFill>
                <a:latin typeface="Sicoob Sans" panose="020B0604020202020204" charset="0"/>
              </a:rPr>
              <a:t>superação desses desafios. Para garantir o crescimento sustentável,</a:t>
            </a:r>
          </a:p>
          <a:p>
            <a:pPr algn="ctr" defTabSz="457154">
              <a:lnSpc>
                <a:spcPct val="150000"/>
              </a:lnSpc>
            </a:pPr>
            <a:r>
              <a:rPr lang="pt-BR" sz="1400" dirty="0">
                <a:solidFill>
                  <a:srgbClr val="C9D200"/>
                </a:solidFill>
                <a:latin typeface="Sicoob Sans" panose="020B0604020202020204" charset="0"/>
              </a:rPr>
              <a:t>atua na definição de diretrizes estratégicas que equilibram expansão</a:t>
            </a:r>
          </a:p>
          <a:p>
            <a:pPr algn="ctr" defTabSz="457154">
              <a:lnSpc>
                <a:spcPct val="150000"/>
              </a:lnSpc>
            </a:pPr>
            <a:r>
              <a:rPr lang="pt-BR" sz="1400" dirty="0">
                <a:solidFill>
                  <a:srgbClr val="C9D200"/>
                </a:solidFill>
                <a:latin typeface="Sicoob Sans" panose="020B0604020202020204" charset="0"/>
              </a:rPr>
              <a:t>e segurança financeira, sempre priorizando a solidez da cooperativa.</a:t>
            </a:r>
          </a:p>
          <a:p>
            <a:pPr algn="ctr" defTabSz="457154">
              <a:lnSpc>
                <a:spcPct val="150000"/>
              </a:lnSpc>
            </a:pPr>
            <a:r>
              <a:rPr lang="pt-BR" sz="1400" dirty="0">
                <a:solidFill>
                  <a:srgbClr val="C9D200"/>
                </a:solidFill>
                <a:latin typeface="Sicoob Sans" panose="020B0604020202020204" charset="0"/>
              </a:rPr>
              <a:t>O Conselho de Administração não apenas aponta os caminhos, mas</a:t>
            </a:r>
          </a:p>
          <a:p>
            <a:pPr algn="ctr" defTabSz="457154">
              <a:lnSpc>
                <a:spcPct val="150000"/>
              </a:lnSpc>
            </a:pPr>
            <a:r>
              <a:rPr lang="pt-BR" sz="1400" dirty="0">
                <a:solidFill>
                  <a:srgbClr val="C9D200"/>
                </a:solidFill>
                <a:latin typeface="Sicoob Sans" panose="020B0604020202020204" charset="0"/>
              </a:rPr>
              <a:t>inspira, orienta e apoia toda a organização para que os desafios se</a:t>
            </a:r>
          </a:p>
          <a:p>
            <a:pPr algn="ctr" defTabSz="457154">
              <a:lnSpc>
                <a:spcPct val="150000"/>
              </a:lnSpc>
            </a:pPr>
            <a:r>
              <a:rPr lang="pt-BR" sz="1400" dirty="0">
                <a:solidFill>
                  <a:srgbClr val="C9D200"/>
                </a:solidFill>
                <a:latin typeface="Sicoob Sans" panose="020B0604020202020204" charset="0"/>
              </a:rPr>
              <a:t>transformem em oportunidades de crescimento coletivo.</a:t>
            </a:r>
          </a:p>
          <a:p>
            <a:pPr algn="ctr" defTabSz="457154">
              <a:lnSpc>
                <a:spcPct val="150000"/>
              </a:lnSpc>
            </a:pPr>
            <a:endParaRPr lang="pt-BR" sz="1400" dirty="0">
              <a:solidFill>
                <a:srgbClr val="C9D200"/>
              </a:solidFill>
              <a:latin typeface="Sicoob Sans" panose="020B0604020202020204" charset="0"/>
            </a:endParaRPr>
          </a:p>
          <a:p>
            <a:pPr algn="ctr" defTabSz="457154">
              <a:lnSpc>
                <a:spcPct val="150000"/>
              </a:lnSpc>
            </a:pPr>
            <a:endParaRPr lang="pt-BR" sz="1400" dirty="0">
              <a:solidFill>
                <a:srgbClr val="C9D200"/>
              </a:solidFill>
              <a:latin typeface="Sicoob Sans" panose="020B0604020202020204" charset="0"/>
            </a:endParaRPr>
          </a:p>
          <a:p>
            <a:pPr algn="ctr" defTabSz="457154">
              <a:lnSpc>
                <a:spcPct val="150000"/>
              </a:lnSpc>
            </a:pPr>
            <a:endParaRPr lang="pt-BR" sz="1400" dirty="0">
              <a:solidFill>
                <a:srgbClr val="C9D200"/>
              </a:solidFill>
              <a:latin typeface="Sicoob Sans" panose="020B0604020202020204" charset="0"/>
            </a:endParaRPr>
          </a:p>
          <a:p>
            <a:pPr algn="ctr" defTabSz="457154">
              <a:lnSpc>
                <a:spcPct val="150000"/>
              </a:lnSpc>
            </a:pPr>
            <a:endParaRPr lang="pt-BR" sz="1400" dirty="0">
              <a:solidFill>
                <a:srgbClr val="C9D200"/>
              </a:solidFill>
              <a:latin typeface="Sicoob Sans" panose="020B0604020202020204" charset="0"/>
            </a:endParaRPr>
          </a:p>
          <a:p>
            <a:pPr algn="ctr" defTabSz="457154">
              <a:lnSpc>
                <a:spcPct val="150000"/>
              </a:lnSpc>
            </a:pPr>
            <a:endParaRPr lang="en-ID" sz="1400" dirty="0">
              <a:solidFill>
                <a:srgbClr val="C9D200"/>
              </a:solidFill>
              <a:latin typeface="Sicoob Sans" panose="020B0604020202020204" charset="0"/>
            </a:endParaRPr>
          </a:p>
        </p:txBody>
      </p:sp>
      <p:grpSp>
        <p:nvGrpSpPr>
          <p:cNvPr id="2" name="Group 7">
            <a:extLst>
              <a:ext uri="{FF2B5EF4-FFF2-40B4-BE49-F238E27FC236}">
                <a16:creationId xmlns:a16="http://schemas.microsoft.com/office/drawing/2014/main" id="{4613AE6D-91AF-DF26-0D47-A50FB4AC53FC}"/>
              </a:ext>
            </a:extLst>
          </p:cNvPr>
          <p:cNvGrpSpPr/>
          <p:nvPr/>
        </p:nvGrpSpPr>
        <p:grpSpPr>
          <a:xfrm rot="18348064" flipH="1">
            <a:off x="4863118" y="3974093"/>
            <a:ext cx="703356" cy="818256"/>
            <a:chOff x="8578893" y="1286082"/>
            <a:chExt cx="1073768" cy="1332955"/>
          </a:xfrm>
          <a:solidFill>
            <a:schemeClr val="accent1"/>
          </a:solidFill>
        </p:grpSpPr>
        <p:sp>
          <p:nvSpPr>
            <p:cNvPr id="3" name="Freeform 37">
              <a:extLst>
                <a:ext uri="{FF2B5EF4-FFF2-40B4-BE49-F238E27FC236}">
                  <a16:creationId xmlns:a16="http://schemas.microsoft.com/office/drawing/2014/main" id="{9C3675B2-782A-7792-579E-DDF813093A20}"/>
                </a:ext>
              </a:extLst>
            </p:cNvPr>
            <p:cNvSpPr>
              <a:spLocks noEditPoints="1"/>
            </p:cNvSpPr>
            <p:nvPr/>
          </p:nvSpPr>
          <p:spPr bwMode="auto">
            <a:xfrm>
              <a:off x="9481170" y="2433904"/>
              <a:ext cx="171491" cy="185133"/>
            </a:xfrm>
            <a:custGeom>
              <a:avLst/>
              <a:gdLst>
                <a:gd name="T0" fmla="*/ 23 w 38"/>
                <a:gd name="T1" fmla="*/ 19 h 41"/>
                <a:gd name="T2" fmla="*/ 38 w 38"/>
                <a:gd name="T3" fmla="*/ 28 h 41"/>
                <a:gd name="T4" fmla="*/ 33 w 38"/>
                <a:gd name="T5" fmla="*/ 31 h 41"/>
                <a:gd name="T6" fmla="*/ 26 w 38"/>
                <a:gd name="T7" fmla="*/ 29 h 41"/>
                <a:gd name="T8" fmla="*/ 26 w 38"/>
                <a:gd name="T9" fmla="*/ 26 h 41"/>
                <a:gd name="T10" fmla="*/ 22 w 38"/>
                <a:gd name="T11" fmla="*/ 25 h 41"/>
                <a:gd name="T12" fmla="*/ 18 w 38"/>
                <a:gd name="T13" fmla="*/ 26 h 41"/>
                <a:gd name="T14" fmla="*/ 13 w 38"/>
                <a:gd name="T15" fmla="*/ 32 h 41"/>
                <a:gd name="T16" fmla="*/ 10 w 38"/>
                <a:gd name="T17" fmla="*/ 34 h 41"/>
                <a:gd name="T18" fmla="*/ 6 w 38"/>
                <a:gd name="T19" fmla="*/ 39 h 41"/>
                <a:gd name="T20" fmla="*/ 2 w 38"/>
                <a:gd name="T21" fmla="*/ 41 h 41"/>
                <a:gd name="T22" fmla="*/ 0 w 38"/>
                <a:gd name="T23" fmla="*/ 38 h 41"/>
                <a:gd name="T24" fmla="*/ 1 w 38"/>
                <a:gd name="T25" fmla="*/ 36 h 41"/>
                <a:gd name="T26" fmla="*/ 4 w 38"/>
                <a:gd name="T27" fmla="*/ 32 h 41"/>
                <a:gd name="T28" fmla="*/ 7 w 38"/>
                <a:gd name="T29" fmla="*/ 30 h 41"/>
                <a:gd name="T30" fmla="*/ 10 w 38"/>
                <a:gd name="T31" fmla="*/ 27 h 41"/>
                <a:gd name="T32" fmla="*/ 10 w 38"/>
                <a:gd name="T33" fmla="*/ 23 h 41"/>
                <a:gd name="T34" fmla="*/ 13 w 38"/>
                <a:gd name="T35" fmla="*/ 20 h 41"/>
                <a:gd name="T36" fmla="*/ 9 w 38"/>
                <a:gd name="T37" fmla="*/ 19 h 41"/>
                <a:gd name="T38" fmla="*/ 8 w 38"/>
                <a:gd name="T39" fmla="*/ 19 h 41"/>
                <a:gd name="T40" fmla="*/ 4 w 38"/>
                <a:gd name="T41" fmla="*/ 18 h 41"/>
                <a:gd name="T42" fmla="*/ 3 w 38"/>
                <a:gd name="T43" fmla="*/ 14 h 41"/>
                <a:gd name="T44" fmla="*/ 8 w 38"/>
                <a:gd name="T45" fmla="*/ 13 h 41"/>
                <a:gd name="T46" fmla="*/ 17 w 38"/>
                <a:gd name="T47" fmla="*/ 16 h 41"/>
                <a:gd name="T48" fmla="*/ 20 w 38"/>
                <a:gd name="T49" fmla="*/ 12 h 41"/>
                <a:gd name="T50" fmla="*/ 25 w 38"/>
                <a:gd name="T51" fmla="*/ 8 h 41"/>
                <a:gd name="T52" fmla="*/ 23 w 38"/>
                <a:gd name="T53" fmla="*/ 7 h 41"/>
                <a:gd name="T54" fmla="*/ 25 w 38"/>
                <a:gd name="T55" fmla="*/ 6 h 41"/>
                <a:gd name="T56" fmla="*/ 26 w 38"/>
                <a:gd name="T57" fmla="*/ 5 h 41"/>
                <a:gd name="T58" fmla="*/ 27 w 38"/>
                <a:gd name="T59" fmla="*/ 4 h 41"/>
                <a:gd name="T60" fmla="*/ 29 w 38"/>
                <a:gd name="T61" fmla="*/ 4 h 41"/>
                <a:gd name="T62" fmla="*/ 30 w 38"/>
                <a:gd name="T63" fmla="*/ 2 h 41"/>
                <a:gd name="T64" fmla="*/ 31 w 38"/>
                <a:gd name="T65" fmla="*/ 0 h 41"/>
                <a:gd name="T66" fmla="*/ 34 w 38"/>
                <a:gd name="T67" fmla="*/ 1 h 41"/>
                <a:gd name="T68" fmla="*/ 37 w 38"/>
                <a:gd name="T69" fmla="*/ 1 h 41"/>
                <a:gd name="T70" fmla="*/ 26 w 38"/>
                <a:gd name="T71" fmla="*/ 14 h 41"/>
                <a:gd name="T72" fmla="*/ 23 w 38"/>
                <a:gd name="T73" fmla="*/ 19 h 41"/>
                <a:gd name="T74" fmla="*/ 14 w 38"/>
                <a:gd name="T75" fmla="*/ 20 h 41"/>
                <a:gd name="T76" fmla="*/ 13 w 38"/>
                <a:gd name="T77" fmla="*/ 20 h 41"/>
                <a:gd name="T78" fmla="*/ 13 w 38"/>
                <a:gd name="T79" fmla="*/ 22 h 41"/>
                <a:gd name="T80" fmla="*/ 14 w 38"/>
                <a:gd name="T81" fmla="*/ 22 h 41"/>
                <a:gd name="T82" fmla="*/ 14 w 38"/>
                <a:gd name="T83"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41">
                  <a:moveTo>
                    <a:pt x="23" y="19"/>
                  </a:moveTo>
                  <a:cubicBezTo>
                    <a:pt x="28" y="22"/>
                    <a:pt x="34" y="23"/>
                    <a:pt x="38" y="28"/>
                  </a:cubicBezTo>
                  <a:cubicBezTo>
                    <a:pt x="36" y="29"/>
                    <a:pt x="35" y="30"/>
                    <a:pt x="33" y="31"/>
                  </a:cubicBezTo>
                  <a:cubicBezTo>
                    <a:pt x="29" y="28"/>
                    <a:pt x="29" y="28"/>
                    <a:pt x="26" y="29"/>
                  </a:cubicBezTo>
                  <a:cubicBezTo>
                    <a:pt x="26" y="28"/>
                    <a:pt x="26" y="27"/>
                    <a:pt x="26" y="26"/>
                  </a:cubicBezTo>
                  <a:cubicBezTo>
                    <a:pt x="24" y="27"/>
                    <a:pt x="23" y="27"/>
                    <a:pt x="22" y="25"/>
                  </a:cubicBezTo>
                  <a:cubicBezTo>
                    <a:pt x="21" y="24"/>
                    <a:pt x="19" y="24"/>
                    <a:pt x="18" y="26"/>
                  </a:cubicBezTo>
                  <a:cubicBezTo>
                    <a:pt x="16" y="28"/>
                    <a:pt x="13" y="29"/>
                    <a:pt x="13" y="32"/>
                  </a:cubicBezTo>
                  <a:cubicBezTo>
                    <a:pt x="12" y="33"/>
                    <a:pt x="11" y="34"/>
                    <a:pt x="10" y="34"/>
                  </a:cubicBezTo>
                  <a:cubicBezTo>
                    <a:pt x="8" y="35"/>
                    <a:pt x="7" y="36"/>
                    <a:pt x="6" y="39"/>
                  </a:cubicBezTo>
                  <a:cubicBezTo>
                    <a:pt x="6" y="40"/>
                    <a:pt x="4" y="41"/>
                    <a:pt x="2" y="41"/>
                  </a:cubicBezTo>
                  <a:cubicBezTo>
                    <a:pt x="2" y="40"/>
                    <a:pt x="1" y="39"/>
                    <a:pt x="0" y="38"/>
                  </a:cubicBezTo>
                  <a:cubicBezTo>
                    <a:pt x="0" y="37"/>
                    <a:pt x="2" y="37"/>
                    <a:pt x="1" y="36"/>
                  </a:cubicBezTo>
                  <a:cubicBezTo>
                    <a:pt x="2" y="35"/>
                    <a:pt x="3" y="33"/>
                    <a:pt x="4" y="32"/>
                  </a:cubicBezTo>
                  <a:cubicBezTo>
                    <a:pt x="5" y="31"/>
                    <a:pt x="6" y="31"/>
                    <a:pt x="7" y="30"/>
                  </a:cubicBezTo>
                  <a:cubicBezTo>
                    <a:pt x="7" y="28"/>
                    <a:pt x="8" y="27"/>
                    <a:pt x="10" y="27"/>
                  </a:cubicBezTo>
                  <a:cubicBezTo>
                    <a:pt x="10" y="26"/>
                    <a:pt x="10" y="24"/>
                    <a:pt x="10" y="23"/>
                  </a:cubicBezTo>
                  <a:cubicBezTo>
                    <a:pt x="11" y="22"/>
                    <a:pt x="12" y="21"/>
                    <a:pt x="13" y="20"/>
                  </a:cubicBezTo>
                  <a:cubicBezTo>
                    <a:pt x="11" y="20"/>
                    <a:pt x="11" y="17"/>
                    <a:pt x="9" y="19"/>
                  </a:cubicBezTo>
                  <a:cubicBezTo>
                    <a:pt x="9" y="19"/>
                    <a:pt x="8" y="19"/>
                    <a:pt x="8" y="19"/>
                  </a:cubicBezTo>
                  <a:cubicBezTo>
                    <a:pt x="7" y="16"/>
                    <a:pt x="5" y="18"/>
                    <a:pt x="4" y="18"/>
                  </a:cubicBezTo>
                  <a:cubicBezTo>
                    <a:pt x="4" y="16"/>
                    <a:pt x="3" y="15"/>
                    <a:pt x="3" y="14"/>
                  </a:cubicBezTo>
                  <a:cubicBezTo>
                    <a:pt x="4" y="12"/>
                    <a:pt x="6" y="12"/>
                    <a:pt x="8" y="13"/>
                  </a:cubicBezTo>
                  <a:cubicBezTo>
                    <a:pt x="11" y="14"/>
                    <a:pt x="14" y="15"/>
                    <a:pt x="17" y="16"/>
                  </a:cubicBezTo>
                  <a:cubicBezTo>
                    <a:pt x="19" y="16"/>
                    <a:pt x="18" y="13"/>
                    <a:pt x="20" y="12"/>
                  </a:cubicBezTo>
                  <a:cubicBezTo>
                    <a:pt x="21" y="10"/>
                    <a:pt x="23" y="9"/>
                    <a:pt x="25" y="8"/>
                  </a:cubicBezTo>
                  <a:cubicBezTo>
                    <a:pt x="25" y="7"/>
                    <a:pt x="24" y="7"/>
                    <a:pt x="23" y="7"/>
                  </a:cubicBezTo>
                  <a:cubicBezTo>
                    <a:pt x="24" y="7"/>
                    <a:pt x="24" y="7"/>
                    <a:pt x="25" y="6"/>
                  </a:cubicBezTo>
                  <a:cubicBezTo>
                    <a:pt x="25" y="6"/>
                    <a:pt x="26" y="6"/>
                    <a:pt x="26" y="5"/>
                  </a:cubicBezTo>
                  <a:cubicBezTo>
                    <a:pt x="27" y="5"/>
                    <a:pt x="27" y="4"/>
                    <a:pt x="27" y="4"/>
                  </a:cubicBezTo>
                  <a:cubicBezTo>
                    <a:pt x="28" y="4"/>
                    <a:pt x="28" y="4"/>
                    <a:pt x="29" y="4"/>
                  </a:cubicBezTo>
                  <a:cubicBezTo>
                    <a:pt x="30" y="3"/>
                    <a:pt x="30" y="3"/>
                    <a:pt x="30" y="2"/>
                  </a:cubicBezTo>
                  <a:cubicBezTo>
                    <a:pt x="31" y="2"/>
                    <a:pt x="31" y="1"/>
                    <a:pt x="31" y="0"/>
                  </a:cubicBezTo>
                  <a:cubicBezTo>
                    <a:pt x="33" y="0"/>
                    <a:pt x="33" y="0"/>
                    <a:pt x="34" y="1"/>
                  </a:cubicBezTo>
                  <a:cubicBezTo>
                    <a:pt x="35" y="1"/>
                    <a:pt x="36" y="1"/>
                    <a:pt x="37" y="1"/>
                  </a:cubicBezTo>
                  <a:cubicBezTo>
                    <a:pt x="34" y="6"/>
                    <a:pt x="30" y="10"/>
                    <a:pt x="26" y="14"/>
                  </a:cubicBezTo>
                  <a:cubicBezTo>
                    <a:pt x="25" y="15"/>
                    <a:pt x="24" y="17"/>
                    <a:pt x="23" y="19"/>
                  </a:cubicBezTo>
                  <a:close/>
                  <a:moveTo>
                    <a:pt x="14" y="20"/>
                  </a:moveTo>
                  <a:cubicBezTo>
                    <a:pt x="14" y="20"/>
                    <a:pt x="14" y="20"/>
                    <a:pt x="13" y="20"/>
                  </a:cubicBezTo>
                  <a:cubicBezTo>
                    <a:pt x="13" y="21"/>
                    <a:pt x="13" y="22"/>
                    <a:pt x="13" y="22"/>
                  </a:cubicBezTo>
                  <a:cubicBezTo>
                    <a:pt x="14" y="22"/>
                    <a:pt x="14" y="22"/>
                    <a:pt x="14" y="22"/>
                  </a:cubicBezTo>
                  <a:cubicBezTo>
                    <a:pt x="14" y="22"/>
                    <a:pt x="14" y="21"/>
                    <a:pt x="14" y="20"/>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4" name="Freeform 58">
              <a:extLst>
                <a:ext uri="{FF2B5EF4-FFF2-40B4-BE49-F238E27FC236}">
                  <a16:creationId xmlns:a16="http://schemas.microsoft.com/office/drawing/2014/main" id="{518A16EA-5B21-A852-157D-D2C9381C6D46}"/>
                </a:ext>
              </a:extLst>
            </p:cNvPr>
            <p:cNvSpPr>
              <a:spLocks/>
            </p:cNvSpPr>
            <p:nvPr/>
          </p:nvSpPr>
          <p:spPr bwMode="auto">
            <a:xfrm>
              <a:off x="8578893" y="1286082"/>
              <a:ext cx="31180" cy="153953"/>
            </a:xfrm>
            <a:custGeom>
              <a:avLst/>
              <a:gdLst>
                <a:gd name="T0" fmla="*/ 4 w 7"/>
                <a:gd name="T1" fmla="*/ 0 h 34"/>
                <a:gd name="T2" fmla="*/ 4 w 7"/>
                <a:gd name="T3" fmla="*/ 1 h 34"/>
                <a:gd name="T4" fmla="*/ 7 w 7"/>
                <a:gd name="T5" fmla="*/ 3 h 34"/>
                <a:gd name="T6" fmla="*/ 7 w 7"/>
                <a:gd name="T7" fmla="*/ 10 h 34"/>
                <a:gd name="T8" fmla="*/ 7 w 7"/>
                <a:gd name="T9" fmla="*/ 16 h 34"/>
                <a:gd name="T10" fmla="*/ 7 w 7"/>
                <a:gd name="T11" fmla="*/ 17 h 34"/>
                <a:gd name="T12" fmla="*/ 7 w 7"/>
                <a:gd name="T13" fmla="*/ 22 h 34"/>
                <a:gd name="T14" fmla="*/ 7 w 7"/>
                <a:gd name="T15" fmla="*/ 28 h 34"/>
                <a:gd name="T16" fmla="*/ 3 w 7"/>
                <a:gd name="T17" fmla="*/ 34 h 34"/>
                <a:gd name="T18" fmla="*/ 2 w 7"/>
                <a:gd name="T19" fmla="*/ 32 h 34"/>
                <a:gd name="T20" fmla="*/ 1 w 7"/>
                <a:gd name="T21" fmla="*/ 25 h 34"/>
                <a:gd name="T22" fmla="*/ 0 w 7"/>
                <a:gd name="T23" fmla="*/ 24 h 34"/>
                <a:gd name="T24" fmla="*/ 1 w 7"/>
                <a:gd name="T25" fmla="*/ 19 h 34"/>
                <a:gd name="T26" fmla="*/ 1 w 7"/>
                <a:gd name="T27" fmla="*/ 8 h 34"/>
                <a:gd name="T28" fmla="*/ 2 w 7"/>
                <a:gd name="T29" fmla="*/ 4 h 34"/>
                <a:gd name="T30" fmla="*/ 4 w 7"/>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34">
                  <a:moveTo>
                    <a:pt x="4" y="0"/>
                  </a:moveTo>
                  <a:cubicBezTo>
                    <a:pt x="4" y="0"/>
                    <a:pt x="4" y="0"/>
                    <a:pt x="4" y="1"/>
                  </a:cubicBezTo>
                  <a:cubicBezTo>
                    <a:pt x="5" y="1"/>
                    <a:pt x="6" y="2"/>
                    <a:pt x="7" y="3"/>
                  </a:cubicBezTo>
                  <a:cubicBezTo>
                    <a:pt x="7" y="5"/>
                    <a:pt x="7" y="8"/>
                    <a:pt x="7" y="10"/>
                  </a:cubicBezTo>
                  <a:cubicBezTo>
                    <a:pt x="7" y="12"/>
                    <a:pt x="6" y="14"/>
                    <a:pt x="7" y="16"/>
                  </a:cubicBezTo>
                  <a:cubicBezTo>
                    <a:pt x="7" y="16"/>
                    <a:pt x="7" y="17"/>
                    <a:pt x="7" y="17"/>
                  </a:cubicBezTo>
                  <a:cubicBezTo>
                    <a:pt x="5" y="18"/>
                    <a:pt x="7" y="20"/>
                    <a:pt x="7" y="22"/>
                  </a:cubicBezTo>
                  <a:cubicBezTo>
                    <a:pt x="6" y="24"/>
                    <a:pt x="7" y="26"/>
                    <a:pt x="7" y="28"/>
                  </a:cubicBezTo>
                  <a:cubicBezTo>
                    <a:pt x="7" y="30"/>
                    <a:pt x="6" y="32"/>
                    <a:pt x="3" y="34"/>
                  </a:cubicBezTo>
                  <a:cubicBezTo>
                    <a:pt x="3" y="33"/>
                    <a:pt x="2" y="33"/>
                    <a:pt x="2" y="32"/>
                  </a:cubicBezTo>
                  <a:cubicBezTo>
                    <a:pt x="1" y="30"/>
                    <a:pt x="1" y="27"/>
                    <a:pt x="1" y="25"/>
                  </a:cubicBezTo>
                  <a:cubicBezTo>
                    <a:pt x="1" y="25"/>
                    <a:pt x="0" y="24"/>
                    <a:pt x="0" y="24"/>
                  </a:cubicBezTo>
                  <a:cubicBezTo>
                    <a:pt x="2" y="23"/>
                    <a:pt x="1" y="21"/>
                    <a:pt x="1" y="19"/>
                  </a:cubicBezTo>
                  <a:cubicBezTo>
                    <a:pt x="1" y="15"/>
                    <a:pt x="1" y="12"/>
                    <a:pt x="1" y="8"/>
                  </a:cubicBezTo>
                  <a:cubicBezTo>
                    <a:pt x="1" y="6"/>
                    <a:pt x="2" y="5"/>
                    <a:pt x="2" y="4"/>
                  </a:cubicBezTo>
                  <a:cubicBezTo>
                    <a:pt x="2" y="1"/>
                    <a:pt x="2" y="1"/>
                    <a:pt x="4" y="0"/>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5" name="Freeform 61">
              <a:extLst>
                <a:ext uri="{FF2B5EF4-FFF2-40B4-BE49-F238E27FC236}">
                  <a16:creationId xmlns:a16="http://schemas.microsoft.com/office/drawing/2014/main" id="{8B4739B7-B42E-542C-4849-89A390655608}"/>
                </a:ext>
              </a:extLst>
            </p:cNvPr>
            <p:cNvSpPr>
              <a:spLocks/>
            </p:cNvSpPr>
            <p:nvPr/>
          </p:nvSpPr>
          <p:spPr bwMode="auto">
            <a:xfrm>
              <a:off x="8641253" y="1769375"/>
              <a:ext cx="72105" cy="148106"/>
            </a:xfrm>
            <a:custGeom>
              <a:avLst/>
              <a:gdLst>
                <a:gd name="T0" fmla="*/ 14 w 16"/>
                <a:gd name="T1" fmla="*/ 33 h 33"/>
                <a:gd name="T2" fmla="*/ 11 w 16"/>
                <a:gd name="T3" fmla="*/ 30 h 33"/>
                <a:gd name="T4" fmla="*/ 9 w 16"/>
                <a:gd name="T5" fmla="*/ 25 h 33"/>
                <a:gd name="T6" fmla="*/ 8 w 16"/>
                <a:gd name="T7" fmla="*/ 23 h 33"/>
                <a:gd name="T8" fmla="*/ 6 w 16"/>
                <a:gd name="T9" fmla="*/ 21 h 33"/>
                <a:gd name="T10" fmla="*/ 5 w 16"/>
                <a:gd name="T11" fmla="*/ 16 h 33"/>
                <a:gd name="T12" fmla="*/ 3 w 16"/>
                <a:gd name="T13" fmla="*/ 8 h 33"/>
                <a:gd name="T14" fmla="*/ 2 w 16"/>
                <a:gd name="T15" fmla="*/ 8 h 33"/>
                <a:gd name="T16" fmla="*/ 2 w 16"/>
                <a:gd name="T17" fmla="*/ 2 h 33"/>
                <a:gd name="T18" fmla="*/ 6 w 16"/>
                <a:gd name="T19" fmla="*/ 2 h 33"/>
                <a:gd name="T20" fmla="*/ 9 w 16"/>
                <a:gd name="T21" fmla="*/ 10 h 33"/>
                <a:gd name="T22" fmla="*/ 11 w 16"/>
                <a:gd name="T23" fmla="*/ 12 h 33"/>
                <a:gd name="T24" fmla="*/ 10 w 16"/>
                <a:gd name="T25" fmla="*/ 14 h 33"/>
                <a:gd name="T26" fmla="*/ 12 w 16"/>
                <a:gd name="T27" fmla="*/ 16 h 33"/>
                <a:gd name="T28" fmla="*/ 11 w 16"/>
                <a:gd name="T29" fmla="*/ 18 h 33"/>
                <a:gd name="T30" fmla="*/ 13 w 16"/>
                <a:gd name="T31" fmla="*/ 19 h 33"/>
                <a:gd name="T32" fmla="*/ 14 w 16"/>
                <a:gd name="T3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3">
                  <a:moveTo>
                    <a:pt x="14" y="33"/>
                  </a:moveTo>
                  <a:cubicBezTo>
                    <a:pt x="13" y="32"/>
                    <a:pt x="12" y="31"/>
                    <a:pt x="11" y="30"/>
                  </a:cubicBezTo>
                  <a:cubicBezTo>
                    <a:pt x="11" y="29"/>
                    <a:pt x="10" y="27"/>
                    <a:pt x="9" y="25"/>
                  </a:cubicBezTo>
                  <a:cubicBezTo>
                    <a:pt x="9" y="24"/>
                    <a:pt x="8" y="24"/>
                    <a:pt x="8" y="23"/>
                  </a:cubicBezTo>
                  <a:cubicBezTo>
                    <a:pt x="7" y="22"/>
                    <a:pt x="6" y="21"/>
                    <a:pt x="6" y="21"/>
                  </a:cubicBezTo>
                  <a:cubicBezTo>
                    <a:pt x="6" y="19"/>
                    <a:pt x="5" y="17"/>
                    <a:pt x="5" y="16"/>
                  </a:cubicBezTo>
                  <a:cubicBezTo>
                    <a:pt x="5" y="13"/>
                    <a:pt x="3" y="11"/>
                    <a:pt x="3" y="8"/>
                  </a:cubicBezTo>
                  <a:cubicBezTo>
                    <a:pt x="3" y="8"/>
                    <a:pt x="3" y="8"/>
                    <a:pt x="2" y="8"/>
                  </a:cubicBezTo>
                  <a:cubicBezTo>
                    <a:pt x="0" y="6"/>
                    <a:pt x="3" y="4"/>
                    <a:pt x="2" y="2"/>
                  </a:cubicBezTo>
                  <a:cubicBezTo>
                    <a:pt x="2" y="1"/>
                    <a:pt x="5" y="0"/>
                    <a:pt x="6" y="2"/>
                  </a:cubicBezTo>
                  <a:cubicBezTo>
                    <a:pt x="8" y="4"/>
                    <a:pt x="9" y="7"/>
                    <a:pt x="9" y="10"/>
                  </a:cubicBezTo>
                  <a:cubicBezTo>
                    <a:pt x="9" y="11"/>
                    <a:pt x="10" y="11"/>
                    <a:pt x="11" y="12"/>
                  </a:cubicBezTo>
                  <a:cubicBezTo>
                    <a:pt x="10" y="13"/>
                    <a:pt x="10" y="13"/>
                    <a:pt x="10" y="14"/>
                  </a:cubicBezTo>
                  <a:cubicBezTo>
                    <a:pt x="10" y="15"/>
                    <a:pt x="11" y="15"/>
                    <a:pt x="12" y="16"/>
                  </a:cubicBezTo>
                  <a:cubicBezTo>
                    <a:pt x="11" y="16"/>
                    <a:pt x="11" y="17"/>
                    <a:pt x="11" y="18"/>
                  </a:cubicBezTo>
                  <a:cubicBezTo>
                    <a:pt x="11" y="18"/>
                    <a:pt x="12" y="19"/>
                    <a:pt x="13" y="19"/>
                  </a:cubicBezTo>
                  <a:cubicBezTo>
                    <a:pt x="13" y="24"/>
                    <a:pt x="16" y="28"/>
                    <a:pt x="14" y="33"/>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6" name="Freeform 64">
              <a:extLst>
                <a:ext uri="{FF2B5EF4-FFF2-40B4-BE49-F238E27FC236}">
                  <a16:creationId xmlns:a16="http://schemas.microsoft.com/office/drawing/2014/main" id="{3EB26BC8-746E-C153-E924-C775A8C25514}"/>
                </a:ext>
              </a:extLst>
            </p:cNvPr>
            <p:cNvSpPr>
              <a:spLocks/>
            </p:cNvSpPr>
            <p:nvPr/>
          </p:nvSpPr>
          <p:spPr bwMode="auto">
            <a:xfrm>
              <a:off x="8754281" y="2018817"/>
              <a:ext cx="85746" cy="120823"/>
            </a:xfrm>
            <a:custGeom>
              <a:avLst/>
              <a:gdLst>
                <a:gd name="T0" fmla="*/ 17 w 19"/>
                <a:gd name="T1" fmla="*/ 27 h 27"/>
                <a:gd name="T2" fmla="*/ 12 w 19"/>
                <a:gd name="T3" fmla="*/ 22 h 27"/>
                <a:gd name="T4" fmla="*/ 9 w 19"/>
                <a:gd name="T5" fmla="*/ 19 h 27"/>
                <a:gd name="T6" fmla="*/ 9 w 19"/>
                <a:gd name="T7" fmla="*/ 18 h 27"/>
                <a:gd name="T8" fmla="*/ 8 w 19"/>
                <a:gd name="T9" fmla="*/ 16 h 27"/>
                <a:gd name="T10" fmla="*/ 3 w 19"/>
                <a:gd name="T11" fmla="*/ 10 h 27"/>
                <a:gd name="T12" fmla="*/ 2 w 19"/>
                <a:gd name="T13" fmla="*/ 6 h 27"/>
                <a:gd name="T14" fmla="*/ 2 w 19"/>
                <a:gd name="T15" fmla="*/ 4 h 27"/>
                <a:gd name="T16" fmla="*/ 3 w 19"/>
                <a:gd name="T17" fmla="*/ 0 h 27"/>
                <a:gd name="T18" fmla="*/ 7 w 19"/>
                <a:gd name="T19" fmla="*/ 4 h 27"/>
                <a:gd name="T20" fmla="*/ 10 w 19"/>
                <a:gd name="T21" fmla="*/ 9 h 27"/>
                <a:gd name="T22" fmla="*/ 18 w 19"/>
                <a:gd name="T23" fmla="*/ 23 h 27"/>
                <a:gd name="T24" fmla="*/ 17 w 19"/>
                <a:gd name="T2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27">
                  <a:moveTo>
                    <a:pt x="17" y="27"/>
                  </a:moveTo>
                  <a:cubicBezTo>
                    <a:pt x="15" y="26"/>
                    <a:pt x="12" y="25"/>
                    <a:pt x="12" y="22"/>
                  </a:cubicBezTo>
                  <a:cubicBezTo>
                    <a:pt x="12" y="21"/>
                    <a:pt x="10" y="20"/>
                    <a:pt x="9" y="19"/>
                  </a:cubicBezTo>
                  <a:cubicBezTo>
                    <a:pt x="9" y="19"/>
                    <a:pt x="9" y="19"/>
                    <a:pt x="9" y="18"/>
                  </a:cubicBezTo>
                  <a:cubicBezTo>
                    <a:pt x="9" y="18"/>
                    <a:pt x="8" y="17"/>
                    <a:pt x="8" y="16"/>
                  </a:cubicBezTo>
                  <a:cubicBezTo>
                    <a:pt x="6" y="14"/>
                    <a:pt x="6" y="11"/>
                    <a:pt x="3" y="10"/>
                  </a:cubicBezTo>
                  <a:cubicBezTo>
                    <a:pt x="2" y="9"/>
                    <a:pt x="2" y="7"/>
                    <a:pt x="2" y="6"/>
                  </a:cubicBezTo>
                  <a:cubicBezTo>
                    <a:pt x="1" y="5"/>
                    <a:pt x="2" y="5"/>
                    <a:pt x="2" y="4"/>
                  </a:cubicBezTo>
                  <a:cubicBezTo>
                    <a:pt x="0" y="2"/>
                    <a:pt x="1" y="1"/>
                    <a:pt x="3" y="0"/>
                  </a:cubicBezTo>
                  <a:cubicBezTo>
                    <a:pt x="4" y="1"/>
                    <a:pt x="7" y="2"/>
                    <a:pt x="7" y="4"/>
                  </a:cubicBezTo>
                  <a:cubicBezTo>
                    <a:pt x="8" y="6"/>
                    <a:pt x="10" y="6"/>
                    <a:pt x="10" y="9"/>
                  </a:cubicBezTo>
                  <a:cubicBezTo>
                    <a:pt x="14" y="13"/>
                    <a:pt x="14" y="19"/>
                    <a:pt x="18" y="23"/>
                  </a:cubicBezTo>
                  <a:cubicBezTo>
                    <a:pt x="19" y="25"/>
                    <a:pt x="18" y="26"/>
                    <a:pt x="17" y="27"/>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7" name="Freeform 65">
              <a:extLst>
                <a:ext uri="{FF2B5EF4-FFF2-40B4-BE49-F238E27FC236}">
                  <a16:creationId xmlns:a16="http://schemas.microsoft.com/office/drawing/2014/main" id="{3297BFA1-4A99-A41F-E253-49226F2E41EC}"/>
                </a:ext>
              </a:extLst>
            </p:cNvPr>
            <p:cNvSpPr>
              <a:spLocks/>
            </p:cNvSpPr>
            <p:nvPr/>
          </p:nvSpPr>
          <p:spPr bwMode="auto">
            <a:xfrm>
              <a:off x="8592535" y="1543319"/>
              <a:ext cx="44822" cy="126670"/>
            </a:xfrm>
            <a:custGeom>
              <a:avLst/>
              <a:gdLst>
                <a:gd name="T0" fmla="*/ 8 w 10"/>
                <a:gd name="T1" fmla="*/ 28 h 28"/>
                <a:gd name="T2" fmla="*/ 3 w 10"/>
                <a:gd name="T3" fmla="*/ 23 h 28"/>
                <a:gd name="T4" fmla="*/ 1 w 10"/>
                <a:gd name="T5" fmla="*/ 19 h 28"/>
                <a:gd name="T6" fmla="*/ 2 w 10"/>
                <a:gd name="T7" fmla="*/ 17 h 28"/>
                <a:gd name="T8" fmla="*/ 0 w 10"/>
                <a:gd name="T9" fmla="*/ 16 h 28"/>
                <a:gd name="T10" fmla="*/ 1 w 10"/>
                <a:gd name="T11" fmla="*/ 14 h 28"/>
                <a:gd name="T12" fmla="*/ 0 w 10"/>
                <a:gd name="T13" fmla="*/ 7 h 28"/>
                <a:gd name="T14" fmla="*/ 2 w 10"/>
                <a:gd name="T15" fmla="*/ 1 h 28"/>
                <a:gd name="T16" fmla="*/ 5 w 10"/>
                <a:gd name="T17" fmla="*/ 2 h 28"/>
                <a:gd name="T18" fmla="*/ 7 w 10"/>
                <a:gd name="T19" fmla="*/ 9 h 28"/>
                <a:gd name="T20" fmla="*/ 8 w 10"/>
                <a:gd name="T21" fmla="*/ 18 h 28"/>
                <a:gd name="T22" fmla="*/ 8 w 10"/>
                <a:gd name="T23" fmla="*/ 18 h 28"/>
                <a:gd name="T24" fmla="*/ 8 w 10"/>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28">
                  <a:moveTo>
                    <a:pt x="8" y="28"/>
                  </a:moveTo>
                  <a:cubicBezTo>
                    <a:pt x="5" y="28"/>
                    <a:pt x="3" y="25"/>
                    <a:pt x="3" y="23"/>
                  </a:cubicBezTo>
                  <a:cubicBezTo>
                    <a:pt x="3" y="21"/>
                    <a:pt x="3" y="20"/>
                    <a:pt x="1" y="19"/>
                  </a:cubicBezTo>
                  <a:cubicBezTo>
                    <a:pt x="1" y="18"/>
                    <a:pt x="1" y="18"/>
                    <a:pt x="2" y="17"/>
                  </a:cubicBezTo>
                  <a:cubicBezTo>
                    <a:pt x="1" y="17"/>
                    <a:pt x="1" y="16"/>
                    <a:pt x="0" y="16"/>
                  </a:cubicBezTo>
                  <a:cubicBezTo>
                    <a:pt x="1" y="15"/>
                    <a:pt x="1" y="14"/>
                    <a:pt x="1" y="14"/>
                  </a:cubicBezTo>
                  <a:cubicBezTo>
                    <a:pt x="1" y="12"/>
                    <a:pt x="0" y="10"/>
                    <a:pt x="0" y="7"/>
                  </a:cubicBezTo>
                  <a:cubicBezTo>
                    <a:pt x="0" y="5"/>
                    <a:pt x="0" y="3"/>
                    <a:pt x="2" y="1"/>
                  </a:cubicBezTo>
                  <a:cubicBezTo>
                    <a:pt x="3" y="0"/>
                    <a:pt x="4" y="0"/>
                    <a:pt x="5" y="2"/>
                  </a:cubicBezTo>
                  <a:cubicBezTo>
                    <a:pt x="6" y="4"/>
                    <a:pt x="6" y="7"/>
                    <a:pt x="7" y="9"/>
                  </a:cubicBezTo>
                  <a:cubicBezTo>
                    <a:pt x="7" y="12"/>
                    <a:pt x="7" y="15"/>
                    <a:pt x="8" y="18"/>
                  </a:cubicBezTo>
                  <a:cubicBezTo>
                    <a:pt x="8" y="18"/>
                    <a:pt x="8" y="18"/>
                    <a:pt x="8" y="18"/>
                  </a:cubicBezTo>
                  <a:cubicBezTo>
                    <a:pt x="7" y="22"/>
                    <a:pt x="10" y="25"/>
                    <a:pt x="8" y="28"/>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35" name="Freeform 67">
              <a:extLst>
                <a:ext uri="{FF2B5EF4-FFF2-40B4-BE49-F238E27FC236}">
                  <a16:creationId xmlns:a16="http://schemas.microsoft.com/office/drawing/2014/main" id="{ED013240-96A2-577C-9A76-AEFE23D008FE}"/>
                </a:ext>
              </a:extLst>
            </p:cNvPr>
            <p:cNvSpPr>
              <a:spLocks/>
            </p:cNvSpPr>
            <p:nvPr/>
          </p:nvSpPr>
          <p:spPr bwMode="auto">
            <a:xfrm>
              <a:off x="9305782" y="2424159"/>
              <a:ext cx="140311" cy="40925"/>
            </a:xfrm>
            <a:custGeom>
              <a:avLst/>
              <a:gdLst>
                <a:gd name="T0" fmla="*/ 0 w 31"/>
                <a:gd name="T1" fmla="*/ 3 h 9"/>
                <a:gd name="T2" fmla="*/ 3 w 31"/>
                <a:gd name="T3" fmla="*/ 0 h 9"/>
                <a:gd name="T4" fmla="*/ 6 w 31"/>
                <a:gd name="T5" fmla="*/ 1 h 9"/>
                <a:gd name="T6" fmla="*/ 10 w 31"/>
                <a:gd name="T7" fmla="*/ 3 h 9"/>
                <a:gd name="T8" fmla="*/ 17 w 31"/>
                <a:gd name="T9" fmla="*/ 3 h 9"/>
                <a:gd name="T10" fmla="*/ 25 w 31"/>
                <a:gd name="T11" fmla="*/ 5 h 9"/>
                <a:gd name="T12" fmla="*/ 26 w 31"/>
                <a:gd name="T13" fmla="*/ 4 h 9"/>
                <a:gd name="T14" fmla="*/ 28 w 31"/>
                <a:gd name="T15" fmla="*/ 6 h 9"/>
                <a:gd name="T16" fmla="*/ 31 w 31"/>
                <a:gd name="T17" fmla="*/ 7 h 9"/>
                <a:gd name="T18" fmla="*/ 17 w 31"/>
                <a:gd name="T19" fmla="*/ 8 h 9"/>
                <a:gd name="T20" fmla="*/ 14 w 31"/>
                <a:gd name="T21" fmla="*/ 8 h 9"/>
                <a:gd name="T22" fmla="*/ 8 w 31"/>
                <a:gd name="T23" fmla="*/ 7 h 9"/>
                <a:gd name="T24" fmla="*/ 2 w 31"/>
                <a:gd name="T25" fmla="*/ 5 h 9"/>
                <a:gd name="T26" fmla="*/ 0 w 31"/>
                <a:gd name="T2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9">
                  <a:moveTo>
                    <a:pt x="0" y="3"/>
                  </a:moveTo>
                  <a:cubicBezTo>
                    <a:pt x="1" y="2"/>
                    <a:pt x="2" y="1"/>
                    <a:pt x="3" y="0"/>
                  </a:cubicBezTo>
                  <a:cubicBezTo>
                    <a:pt x="4" y="1"/>
                    <a:pt x="5" y="1"/>
                    <a:pt x="6" y="1"/>
                  </a:cubicBezTo>
                  <a:cubicBezTo>
                    <a:pt x="7" y="2"/>
                    <a:pt x="10" y="1"/>
                    <a:pt x="10" y="3"/>
                  </a:cubicBezTo>
                  <a:cubicBezTo>
                    <a:pt x="13" y="2"/>
                    <a:pt x="15" y="4"/>
                    <a:pt x="17" y="3"/>
                  </a:cubicBezTo>
                  <a:cubicBezTo>
                    <a:pt x="20" y="2"/>
                    <a:pt x="22" y="3"/>
                    <a:pt x="25" y="5"/>
                  </a:cubicBezTo>
                  <a:cubicBezTo>
                    <a:pt x="25" y="5"/>
                    <a:pt x="25" y="4"/>
                    <a:pt x="26" y="4"/>
                  </a:cubicBezTo>
                  <a:cubicBezTo>
                    <a:pt x="26" y="4"/>
                    <a:pt x="27" y="5"/>
                    <a:pt x="28" y="6"/>
                  </a:cubicBezTo>
                  <a:cubicBezTo>
                    <a:pt x="29" y="6"/>
                    <a:pt x="30" y="5"/>
                    <a:pt x="31" y="7"/>
                  </a:cubicBezTo>
                  <a:cubicBezTo>
                    <a:pt x="26" y="9"/>
                    <a:pt x="22" y="9"/>
                    <a:pt x="17" y="8"/>
                  </a:cubicBezTo>
                  <a:cubicBezTo>
                    <a:pt x="16" y="8"/>
                    <a:pt x="15" y="8"/>
                    <a:pt x="14" y="8"/>
                  </a:cubicBezTo>
                  <a:cubicBezTo>
                    <a:pt x="12" y="9"/>
                    <a:pt x="10" y="6"/>
                    <a:pt x="8" y="7"/>
                  </a:cubicBezTo>
                  <a:cubicBezTo>
                    <a:pt x="6" y="6"/>
                    <a:pt x="4" y="6"/>
                    <a:pt x="2" y="5"/>
                  </a:cubicBezTo>
                  <a:cubicBezTo>
                    <a:pt x="1" y="4"/>
                    <a:pt x="1" y="4"/>
                    <a:pt x="0" y="3"/>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36" name="Freeform 70">
              <a:extLst>
                <a:ext uri="{FF2B5EF4-FFF2-40B4-BE49-F238E27FC236}">
                  <a16:creationId xmlns:a16="http://schemas.microsoft.com/office/drawing/2014/main" id="{70A15764-E1FB-8E24-486F-CEC8BFA4AADC}"/>
                </a:ext>
              </a:extLst>
            </p:cNvPr>
            <p:cNvSpPr>
              <a:spLocks/>
            </p:cNvSpPr>
            <p:nvPr/>
          </p:nvSpPr>
          <p:spPr bwMode="auto">
            <a:xfrm>
              <a:off x="9093366" y="2355953"/>
              <a:ext cx="116926" cy="54565"/>
            </a:xfrm>
            <a:custGeom>
              <a:avLst/>
              <a:gdLst>
                <a:gd name="T0" fmla="*/ 22 w 26"/>
                <a:gd name="T1" fmla="*/ 12 h 12"/>
                <a:gd name="T2" fmla="*/ 19 w 26"/>
                <a:gd name="T3" fmla="*/ 11 h 12"/>
                <a:gd name="T4" fmla="*/ 15 w 26"/>
                <a:gd name="T5" fmla="*/ 10 h 12"/>
                <a:gd name="T6" fmla="*/ 9 w 26"/>
                <a:gd name="T7" fmla="*/ 7 h 12"/>
                <a:gd name="T8" fmla="*/ 6 w 26"/>
                <a:gd name="T9" fmla="*/ 5 h 12"/>
                <a:gd name="T10" fmla="*/ 2 w 26"/>
                <a:gd name="T11" fmla="*/ 5 h 12"/>
                <a:gd name="T12" fmla="*/ 0 w 26"/>
                <a:gd name="T13" fmla="*/ 1 h 12"/>
                <a:gd name="T14" fmla="*/ 10 w 26"/>
                <a:gd name="T15" fmla="*/ 1 h 12"/>
                <a:gd name="T16" fmla="*/ 14 w 26"/>
                <a:gd name="T17" fmla="*/ 3 h 12"/>
                <a:gd name="T18" fmla="*/ 17 w 26"/>
                <a:gd name="T19" fmla="*/ 5 h 12"/>
                <a:gd name="T20" fmla="*/ 22 w 26"/>
                <a:gd name="T21" fmla="*/ 7 h 12"/>
                <a:gd name="T22" fmla="*/ 26 w 26"/>
                <a:gd name="T23" fmla="*/ 10 h 12"/>
                <a:gd name="T24" fmla="*/ 26 w 26"/>
                <a:gd name="T25" fmla="*/ 11 h 12"/>
                <a:gd name="T26" fmla="*/ 25 w 26"/>
                <a:gd name="T27" fmla="*/ 11 h 12"/>
                <a:gd name="T28" fmla="*/ 22 w 26"/>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12">
                  <a:moveTo>
                    <a:pt x="22" y="12"/>
                  </a:moveTo>
                  <a:cubicBezTo>
                    <a:pt x="21" y="12"/>
                    <a:pt x="20" y="11"/>
                    <a:pt x="19" y="11"/>
                  </a:cubicBezTo>
                  <a:cubicBezTo>
                    <a:pt x="18" y="10"/>
                    <a:pt x="17" y="10"/>
                    <a:pt x="15" y="10"/>
                  </a:cubicBezTo>
                  <a:cubicBezTo>
                    <a:pt x="13" y="9"/>
                    <a:pt x="11" y="8"/>
                    <a:pt x="9" y="7"/>
                  </a:cubicBezTo>
                  <a:cubicBezTo>
                    <a:pt x="8" y="7"/>
                    <a:pt x="6" y="8"/>
                    <a:pt x="6" y="5"/>
                  </a:cubicBezTo>
                  <a:cubicBezTo>
                    <a:pt x="6" y="5"/>
                    <a:pt x="4" y="5"/>
                    <a:pt x="2" y="5"/>
                  </a:cubicBezTo>
                  <a:cubicBezTo>
                    <a:pt x="2" y="4"/>
                    <a:pt x="1" y="2"/>
                    <a:pt x="0" y="1"/>
                  </a:cubicBezTo>
                  <a:cubicBezTo>
                    <a:pt x="4" y="0"/>
                    <a:pt x="7" y="1"/>
                    <a:pt x="10" y="1"/>
                  </a:cubicBezTo>
                  <a:cubicBezTo>
                    <a:pt x="11" y="2"/>
                    <a:pt x="13" y="2"/>
                    <a:pt x="14" y="3"/>
                  </a:cubicBezTo>
                  <a:cubicBezTo>
                    <a:pt x="15" y="3"/>
                    <a:pt x="16" y="4"/>
                    <a:pt x="17" y="5"/>
                  </a:cubicBezTo>
                  <a:cubicBezTo>
                    <a:pt x="19" y="6"/>
                    <a:pt x="20" y="6"/>
                    <a:pt x="22" y="7"/>
                  </a:cubicBezTo>
                  <a:cubicBezTo>
                    <a:pt x="23" y="8"/>
                    <a:pt x="25" y="9"/>
                    <a:pt x="26" y="10"/>
                  </a:cubicBezTo>
                  <a:cubicBezTo>
                    <a:pt x="26" y="10"/>
                    <a:pt x="26" y="11"/>
                    <a:pt x="26" y="11"/>
                  </a:cubicBezTo>
                  <a:cubicBezTo>
                    <a:pt x="26" y="11"/>
                    <a:pt x="25" y="11"/>
                    <a:pt x="25" y="11"/>
                  </a:cubicBezTo>
                  <a:cubicBezTo>
                    <a:pt x="24" y="12"/>
                    <a:pt x="23" y="12"/>
                    <a:pt x="22" y="12"/>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37" name="Freeform 71">
              <a:extLst>
                <a:ext uri="{FF2B5EF4-FFF2-40B4-BE49-F238E27FC236}">
                  <a16:creationId xmlns:a16="http://schemas.microsoft.com/office/drawing/2014/main" id="{F0406F73-5ADE-37FB-B924-0D52A43C3E27}"/>
                </a:ext>
              </a:extLst>
            </p:cNvPr>
            <p:cNvSpPr>
              <a:spLocks/>
            </p:cNvSpPr>
            <p:nvPr/>
          </p:nvSpPr>
          <p:spPr bwMode="auto">
            <a:xfrm>
              <a:off x="8898490" y="2211745"/>
              <a:ext cx="109131" cy="85746"/>
            </a:xfrm>
            <a:custGeom>
              <a:avLst/>
              <a:gdLst>
                <a:gd name="T0" fmla="*/ 0 w 24"/>
                <a:gd name="T1" fmla="*/ 1 h 19"/>
                <a:gd name="T2" fmla="*/ 9 w 24"/>
                <a:gd name="T3" fmla="*/ 5 h 19"/>
                <a:gd name="T4" fmla="*/ 18 w 24"/>
                <a:gd name="T5" fmla="*/ 13 h 19"/>
                <a:gd name="T6" fmla="*/ 23 w 24"/>
                <a:gd name="T7" fmla="*/ 17 h 19"/>
                <a:gd name="T8" fmla="*/ 24 w 24"/>
                <a:gd name="T9" fmla="*/ 19 h 19"/>
                <a:gd name="T10" fmla="*/ 17 w 24"/>
                <a:gd name="T11" fmla="*/ 17 h 19"/>
                <a:gd name="T12" fmla="*/ 14 w 24"/>
                <a:gd name="T13" fmla="*/ 14 h 19"/>
                <a:gd name="T14" fmla="*/ 9 w 24"/>
                <a:gd name="T15" fmla="*/ 11 h 19"/>
                <a:gd name="T16" fmla="*/ 4 w 24"/>
                <a:gd name="T17" fmla="*/ 7 h 19"/>
                <a:gd name="T18" fmla="*/ 0 w 24"/>
                <a:gd name="T19" fmla="*/ 3 h 19"/>
                <a:gd name="T20" fmla="*/ 0 w 24"/>
                <a:gd name="T2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9">
                  <a:moveTo>
                    <a:pt x="0" y="1"/>
                  </a:moveTo>
                  <a:cubicBezTo>
                    <a:pt x="4" y="0"/>
                    <a:pt x="6" y="2"/>
                    <a:pt x="9" y="5"/>
                  </a:cubicBezTo>
                  <a:cubicBezTo>
                    <a:pt x="12" y="8"/>
                    <a:pt x="15" y="10"/>
                    <a:pt x="18" y="13"/>
                  </a:cubicBezTo>
                  <a:cubicBezTo>
                    <a:pt x="20" y="14"/>
                    <a:pt x="21" y="15"/>
                    <a:pt x="23" y="17"/>
                  </a:cubicBezTo>
                  <a:cubicBezTo>
                    <a:pt x="23" y="17"/>
                    <a:pt x="23" y="18"/>
                    <a:pt x="24" y="19"/>
                  </a:cubicBezTo>
                  <a:cubicBezTo>
                    <a:pt x="21" y="19"/>
                    <a:pt x="19" y="19"/>
                    <a:pt x="17" y="17"/>
                  </a:cubicBezTo>
                  <a:cubicBezTo>
                    <a:pt x="16" y="16"/>
                    <a:pt x="14" y="16"/>
                    <a:pt x="14" y="14"/>
                  </a:cubicBezTo>
                  <a:cubicBezTo>
                    <a:pt x="11" y="14"/>
                    <a:pt x="11" y="12"/>
                    <a:pt x="9" y="11"/>
                  </a:cubicBezTo>
                  <a:cubicBezTo>
                    <a:pt x="7" y="10"/>
                    <a:pt x="6" y="8"/>
                    <a:pt x="4" y="7"/>
                  </a:cubicBezTo>
                  <a:cubicBezTo>
                    <a:pt x="2" y="5"/>
                    <a:pt x="1" y="4"/>
                    <a:pt x="0" y="3"/>
                  </a:cubicBezTo>
                  <a:cubicBezTo>
                    <a:pt x="0" y="2"/>
                    <a:pt x="0" y="2"/>
                    <a:pt x="0" y="1"/>
                  </a:cubicBezTo>
                  <a:close/>
                </a:path>
              </a:pathLst>
            </a:custGeom>
            <a:grpFill/>
            <a:ln w="9525">
              <a:solidFill>
                <a:srgbClr val="00A091"/>
              </a:solidFill>
              <a:round/>
              <a:headEnd/>
              <a:tailEnd/>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grpSp>
      <p:sp>
        <p:nvSpPr>
          <p:cNvPr id="42" name="Shape">
            <a:extLst>
              <a:ext uri="{FF2B5EF4-FFF2-40B4-BE49-F238E27FC236}">
                <a16:creationId xmlns:a16="http://schemas.microsoft.com/office/drawing/2014/main" id="{9F0D4621-F6FE-6A02-0D00-B888B409F4D1}"/>
              </a:ext>
            </a:extLst>
          </p:cNvPr>
          <p:cNvSpPr>
            <a:spLocks noChangeAspect="1"/>
          </p:cNvSpPr>
          <p:nvPr/>
        </p:nvSpPr>
        <p:spPr>
          <a:xfrm rot="20700000">
            <a:off x="4804948" y="5001472"/>
            <a:ext cx="585469" cy="626406"/>
          </a:xfrm>
          <a:custGeom>
            <a:avLst/>
            <a:gdLst>
              <a:gd name="connsiteX0" fmla="*/ 2274311 w 2330781"/>
              <a:gd name="connsiteY0" fmla="*/ 533 h 2493760"/>
              <a:gd name="connsiteX1" fmla="*/ 2319961 w 2330781"/>
              <a:gd name="connsiteY1" fmla="*/ 11489 h 2493760"/>
              <a:gd name="connsiteX2" fmla="*/ 2330781 w 2330781"/>
              <a:gd name="connsiteY2" fmla="*/ 13653 h 2493760"/>
              <a:gd name="connsiteX3" fmla="*/ 2330781 w 2330781"/>
              <a:gd name="connsiteY3" fmla="*/ 678381 h 2493760"/>
              <a:gd name="connsiteX4" fmla="*/ 2330781 w 2330781"/>
              <a:gd name="connsiteY4" fmla="*/ 1502918 h 2493760"/>
              <a:gd name="connsiteX5" fmla="*/ 2330781 w 2330781"/>
              <a:gd name="connsiteY5" fmla="*/ 2337942 h 2493760"/>
              <a:gd name="connsiteX6" fmla="*/ 2283170 w 2330781"/>
              <a:gd name="connsiteY6" fmla="*/ 2372568 h 2493760"/>
              <a:gd name="connsiteX7" fmla="*/ 2190112 w 2330781"/>
              <a:gd name="connsiteY7" fmla="*/ 2372568 h 2493760"/>
              <a:gd name="connsiteX8" fmla="*/ 2068920 w 2330781"/>
              <a:gd name="connsiteY8" fmla="*/ 2372568 h 2493760"/>
              <a:gd name="connsiteX9" fmla="*/ 1975862 w 2330781"/>
              <a:gd name="connsiteY9" fmla="*/ 2381225 h 2493760"/>
              <a:gd name="connsiteX10" fmla="*/ 1893625 w 2330781"/>
              <a:gd name="connsiteY10" fmla="*/ 2355255 h 2493760"/>
              <a:gd name="connsiteX11" fmla="*/ 1809223 w 2330781"/>
              <a:gd name="connsiteY11" fmla="*/ 2329285 h 2493760"/>
              <a:gd name="connsiteX12" fmla="*/ 1711837 w 2330781"/>
              <a:gd name="connsiteY12" fmla="*/ 2327121 h 2493760"/>
              <a:gd name="connsiteX13" fmla="*/ 1610122 w 2330781"/>
              <a:gd name="connsiteY13" fmla="*/ 2322793 h 2493760"/>
              <a:gd name="connsiteX14" fmla="*/ 1530049 w 2330781"/>
              <a:gd name="connsiteY14" fmla="*/ 2333614 h 2493760"/>
              <a:gd name="connsiteX15" fmla="*/ 1417513 w 2330781"/>
              <a:gd name="connsiteY15" fmla="*/ 2370404 h 2493760"/>
              <a:gd name="connsiteX16" fmla="*/ 1378559 w 2330781"/>
              <a:gd name="connsiteY16" fmla="*/ 2353091 h 2493760"/>
              <a:gd name="connsiteX17" fmla="*/ 1333112 w 2330781"/>
              <a:gd name="connsiteY17" fmla="*/ 2353091 h 2493760"/>
              <a:gd name="connsiteX18" fmla="*/ 1300650 w 2330781"/>
              <a:gd name="connsiteY18" fmla="*/ 2350927 h 2493760"/>
              <a:gd name="connsiteX19" fmla="*/ 1268188 w 2330781"/>
              <a:gd name="connsiteY19" fmla="*/ 2376897 h 2493760"/>
              <a:gd name="connsiteX20" fmla="*/ 1222741 w 2330781"/>
              <a:gd name="connsiteY20" fmla="*/ 2392045 h 2493760"/>
              <a:gd name="connsiteX21" fmla="*/ 1179458 w 2330781"/>
              <a:gd name="connsiteY21" fmla="*/ 2400702 h 2493760"/>
              <a:gd name="connsiteX22" fmla="*/ 1108041 w 2330781"/>
              <a:gd name="connsiteY22" fmla="*/ 2402866 h 2493760"/>
              <a:gd name="connsiteX23" fmla="*/ 1051773 w 2330781"/>
              <a:gd name="connsiteY23" fmla="*/ 2437493 h 2493760"/>
              <a:gd name="connsiteX24" fmla="*/ 1017147 w 2330781"/>
              <a:gd name="connsiteY24" fmla="*/ 2459134 h 2493760"/>
              <a:gd name="connsiteX25" fmla="*/ 954387 w 2330781"/>
              <a:gd name="connsiteY25" fmla="*/ 2459134 h 2493760"/>
              <a:gd name="connsiteX26" fmla="*/ 908940 w 2330781"/>
              <a:gd name="connsiteY26" fmla="*/ 2450478 h 2493760"/>
              <a:gd name="connsiteX27" fmla="*/ 891627 w 2330781"/>
              <a:gd name="connsiteY27" fmla="*/ 2441821 h 2493760"/>
              <a:gd name="connsiteX28" fmla="*/ 844016 w 2330781"/>
              <a:gd name="connsiteY28" fmla="*/ 2456970 h 2493760"/>
              <a:gd name="connsiteX29" fmla="*/ 766106 w 2330781"/>
              <a:gd name="connsiteY29" fmla="*/ 2459134 h 2493760"/>
              <a:gd name="connsiteX30" fmla="*/ 705510 w 2330781"/>
              <a:gd name="connsiteY30" fmla="*/ 2482940 h 2493760"/>
              <a:gd name="connsiteX31" fmla="*/ 653571 w 2330781"/>
              <a:gd name="connsiteY31" fmla="*/ 2493760 h 2493760"/>
              <a:gd name="connsiteX32" fmla="*/ 569170 w 2330781"/>
              <a:gd name="connsiteY32" fmla="*/ 2418015 h 2493760"/>
              <a:gd name="connsiteX33" fmla="*/ 541036 w 2330781"/>
              <a:gd name="connsiteY33" fmla="*/ 2426672 h 2493760"/>
              <a:gd name="connsiteX34" fmla="*/ 512902 w 2330781"/>
              <a:gd name="connsiteY34" fmla="*/ 2398538 h 2493760"/>
              <a:gd name="connsiteX35" fmla="*/ 445813 w 2330781"/>
              <a:gd name="connsiteY35" fmla="*/ 2324957 h 2493760"/>
              <a:gd name="connsiteX36" fmla="*/ 443649 w 2330781"/>
              <a:gd name="connsiteY36" fmla="*/ 2279510 h 2493760"/>
              <a:gd name="connsiteX37" fmla="*/ 387381 w 2330781"/>
              <a:gd name="connsiteY37" fmla="*/ 2264361 h 2493760"/>
              <a:gd name="connsiteX38" fmla="*/ 344099 w 2330781"/>
              <a:gd name="connsiteY38" fmla="*/ 2251376 h 2493760"/>
              <a:gd name="connsiteX39" fmla="*/ 309472 w 2330781"/>
              <a:gd name="connsiteY39" fmla="*/ 2227571 h 2493760"/>
              <a:gd name="connsiteX40" fmla="*/ 231563 w 2330781"/>
              <a:gd name="connsiteY40" fmla="*/ 2216750 h 2493760"/>
              <a:gd name="connsiteX41" fmla="*/ 201265 w 2330781"/>
              <a:gd name="connsiteY41" fmla="*/ 2201601 h 2493760"/>
              <a:gd name="connsiteX42" fmla="*/ 82237 w 2330781"/>
              <a:gd name="connsiteY42" fmla="*/ 2201601 h 2493760"/>
              <a:gd name="connsiteX43" fmla="*/ 0 w 2330781"/>
              <a:gd name="connsiteY43" fmla="*/ 2234063 h 2493760"/>
              <a:gd name="connsiteX44" fmla="*/ 0 w 2330781"/>
              <a:gd name="connsiteY44" fmla="*/ 1502918 h 2493760"/>
              <a:gd name="connsiteX45" fmla="*/ 0 w 2330781"/>
              <a:gd name="connsiteY45" fmla="*/ 678381 h 2493760"/>
              <a:gd name="connsiteX46" fmla="*/ 0 w 2330781"/>
              <a:gd name="connsiteY46" fmla="*/ 223575 h 2493760"/>
              <a:gd name="connsiteX47" fmla="*/ 19477 w 2330781"/>
              <a:gd name="connsiteY47" fmla="*/ 221410 h 2493760"/>
              <a:gd name="connsiteX48" fmla="*/ 151490 w 2330781"/>
              <a:gd name="connsiteY48" fmla="*/ 219246 h 2493760"/>
              <a:gd name="connsiteX49" fmla="*/ 283503 w 2330781"/>
              <a:gd name="connsiteY49" fmla="*/ 214918 h 2493760"/>
              <a:gd name="connsiteX50" fmla="*/ 320293 w 2330781"/>
              <a:gd name="connsiteY50" fmla="*/ 201933 h 2493760"/>
              <a:gd name="connsiteX51" fmla="*/ 396038 w 2330781"/>
              <a:gd name="connsiteY51" fmla="*/ 197605 h 2493760"/>
              <a:gd name="connsiteX52" fmla="*/ 519394 w 2330781"/>
              <a:gd name="connsiteY52" fmla="*/ 197605 h 2493760"/>
              <a:gd name="connsiteX53" fmla="*/ 638422 w 2330781"/>
              <a:gd name="connsiteY53" fmla="*/ 188948 h 2493760"/>
              <a:gd name="connsiteX54" fmla="*/ 753122 w 2330781"/>
              <a:gd name="connsiteY54" fmla="*/ 162979 h 2493760"/>
              <a:gd name="connsiteX55" fmla="*/ 815882 w 2330781"/>
              <a:gd name="connsiteY55" fmla="*/ 162979 h 2493760"/>
              <a:gd name="connsiteX56" fmla="*/ 837523 w 2330781"/>
              <a:gd name="connsiteY56" fmla="*/ 137009 h 2493760"/>
              <a:gd name="connsiteX57" fmla="*/ 952223 w 2330781"/>
              <a:gd name="connsiteY57" fmla="*/ 113203 h 2493760"/>
              <a:gd name="connsiteX58" fmla="*/ 1006326 w 2330781"/>
              <a:gd name="connsiteY58" fmla="*/ 100219 h 2493760"/>
              <a:gd name="connsiteX59" fmla="*/ 1090728 w 2330781"/>
              <a:gd name="connsiteY59" fmla="*/ 95890 h 2493760"/>
              <a:gd name="connsiteX60" fmla="*/ 1162145 w 2330781"/>
              <a:gd name="connsiteY60" fmla="*/ 119696 h 2493760"/>
              <a:gd name="connsiteX61" fmla="*/ 1209756 w 2330781"/>
              <a:gd name="connsiteY61" fmla="*/ 156486 h 2493760"/>
              <a:gd name="connsiteX62" fmla="*/ 1287665 w 2330781"/>
              <a:gd name="connsiteY62" fmla="*/ 178128 h 2493760"/>
              <a:gd name="connsiteX63" fmla="*/ 1408857 w 2330781"/>
              <a:gd name="connsiteY63" fmla="*/ 186784 h 2493760"/>
              <a:gd name="connsiteX64" fmla="*/ 1501915 w 2330781"/>
              <a:gd name="connsiteY64" fmla="*/ 186784 h 2493760"/>
              <a:gd name="connsiteX65" fmla="*/ 1560347 w 2330781"/>
              <a:gd name="connsiteY65" fmla="*/ 186784 h 2493760"/>
              <a:gd name="connsiteX66" fmla="*/ 1610122 w 2330781"/>
              <a:gd name="connsiteY66" fmla="*/ 195441 h 2493760"/>
              <a:gd name="connsiteX67" fmla="*/ 1670718 w 2330781"/>
              <a:gd name="connsiteY67" fmla="*/ 212754 h 2493760"/>
              <a:gd name="connsiteX68" fmla="*/ 1720493 w 2330781"/>
              <a:gd name="connsiteY68" fmla="*/ 221410 h 2493760"/>
              <a:gd name="connsiteX69" fmla="*/ 1817880 w 2330781"/>
              <a:gd name="connsiteY69" fmla="*/ 221410 h 2493760"/>
              <a:gd name="connsiteX70" fmla="*/ 1934743 w 2330781"/>
              <a:gd name="connsiteY70" fmla="*/ 206261 h 2493760"/>
              <a:gd name="connsiteX71" fmla="*/ 2042951 w 2330781"/>
              <a:gd name="connsiteY71" fmla="*/ 165143 h 2493760"/>
              <a:gd name="connsiteX72" fmla="*/ 2045115 w 2330781"/>
              <a:gd name="connsiteY72" fmla="*/ 167307 h 2493760"/>
              <a:gd name="connsiteX73" fmla="*/ 2058100 w 2330781"/>
              <a:gd name="connsiteY73" fmla="*/ 113203 h 2493760"/>
              <a:gd name="connsiteX74" fmla="*/ 2118696 w 2330781"/>
              <a:gd name="connsiteY74" fmla="*/ 85070 h 2493760"/>
              <a:gd name="connsiteX75" fmla="*/ 2168471 w 2330781"/>
              <a:gd name="connsiteY75" fmla="*/ 56936 h 2493760"/>
              <a:gd name="connsiteX76" fmla="*/ 2209590 w 2330781"/>
              <a:gd name="connsiteY76" fmla="*/ 48279 h 2493760"/>
              <a:gd name="connsiteX77" fmla="*/ 2259365 w 2330781"/>
              <a:gd name="connsiteY77" fmla="*/ 20145 h 2493760"/>
              <a:gd name="connsiteX78" fmla="*/ 2274311 w 2330781"/>
              <a:gd name="connsiteY78" fmla="*/ 533 h 249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330781" h="2493760">
                <a:moveTo>
                  <a:pt x="2274311" y="533"/>
                </a:moveTo>
                <a:cubicBezTo>
                  <a:pt x="2289527" y="-4337"/>
                  <a:pt x="2305353" y="26097"/>
                  <a:pt x="2319961" y="11489"/>
                </a:cubicBezTo>
                <a:cubicBezTo>
                  <a:pt x="2324289" y="11489"/>
                  <a:pt x="2326453" y="13653"/>
                  <a:pt x="2330781" y="13653"/>
                </a:cubicBezTo>
                <a:lnTo>
                  <a:pt x="2330781" y="678381"/>
                </a:lnTo>
                <a:lnTo>
                  <a:pt x="2330781" y="1502918"/>
                </a:lnTo>
                <a:lnTo>
                  <a:pt x="2330781" y="2337942"/>
                </a:lnTo>
                <a:cubicBezTo>
                  <a:pt x="2315633" y="2335778"/>
                  <a:pt x="2298319" y="2340106"/>
                  <a:pt x="2283170" y="2372568"/>
                </a:cubicBezTo>
                <a:cubicBezTo>
                  <a:pt x="2252872" y="2381225"/>
                  <a:pt x="2220410" y="2346599"/>
                  <a:pt x="2190112" y="2372568"/>
                </a:cubicBezTo>
                <a:cubicBezTo>
                  <a:pt x="2148993" y="2331450"/>
                  <a:pt x="2110039" y="2337942"/>
                  <a:pt x="2068920" y="2372568"/>
                </a:cubicBezTo>
                <a:cubicBezTo>
                  <a:pt x="2036458" y="2385553"/>
                  <a:pt x="2008324" y="2363912"/>
                  <a:pt x="1975862" y="2381225"/>
                </a:cubicBezTo>
                <a:cubicBezTo>
                  <a:pt x="1943400" y="2389882"/>
                  <a:pt x="1919594" y="2363912"/>
                  <a:pt x="1893625" y="2355255"/>
                </a:cubicBezTo>
                <a:cubicBezTo>
                  <a:pt x="1867655" y="2350927"/>
                  <a:pt x="1843849" y="2309808"/>
                  <a:pt x="1809223" y="2329285"/>
                </a:cubicBezTo>
                <a:cubicBezTo>
                  <a:pt x="1778925" y="2374733"/>
                  <a:pt x="1742135" y="2331450"/>
                  <a:pt x="1711837" y="2327121"/>
                </a:cubicBezTo>
                <a:cubicBezTo>
                  <a:pt x="1679375" y="2322793"/>
                  <a:pt x="1642584" y="2303316"/>
                  <a:pt x="1610122" y="2322793"/>
                </a:cubicBezTo>
                <a:cubicBezTo>
                  <a:pt x="1584152" y="2301152"/>
                  <a:pt x="1556019" y="2318465"/>
                  <a:pt x="1530049" y="2333614"/>
                </a:cubicBezTo>
                <a:cubicBezTo>
                  <a:pt x="1499751" y="2342270"/>
                  <a:pt x="1447811" y="2385553"/>
                  <a:pt x="1417513" y="2370404"/>
                </a:cubicBezTo>
                <a:cubicBezTo>
                  <a:pt x="1400200" y="2359583"/>
                  <a:pt x="1400200" y="2324957"/>
                  <a:pt x="1378559" y="2353091"/>
                </a:cubicBezTo>
                <a:cubicBezTo>
                  <a:pt x="1363410" y="2320629"/>
                  <a:pt x="1348261" y="2340106"/>
                  <a:pt x="1333112" y="2353091"/>
                </a:cubicBezTo>
                <a:cubicBezTo>
                  <a:pt x="1330948" y="2340106"/>
                  <a:pt x="1307142" y="2383389"/>
                  <a:pt x="1300650" y="2350927"/>
                </a:cubicBezTo>
                <a:cubicBezTo>
                  <a:pt x="1281172" y="2337942"/>
                  <a:pt x="1283336" y="2409359"/>
                  <a:pt x="1268188" y="2376897"/>
                </a:cubicBezTo>
                <a:cubicBezTo>
                  <a:pt x="1255203" y="2366076"/>
                  <a:pt x="1237889" y="2418015"/>
                  <a:pt x="1222741" y="2392045"/>
                </a:cubicBezTo>
                <a:cubicBezTo>
                  <a:pt x="1205427" y="2370404"/>
                  <a:pt x="1203263" y="2426672"/>
                  <a:pt x="1179458" y="2400702"/>
                </a:cubicBezTo>
                <a:cubicBezTo>
                  <a:pt x="1157816" y="2426672"/>
                  <a:pt x="1129682" y="2398538"/>
                  <a:pt x="1108041" y="2402866"/>
                </a:cubicBezTo>
                <a:cubicBezTo>
                  <a:pt x="1082071" y="2426672"/>
                  <a:pt x="1069086" y="2443985"/>
                  <a:pt x="1051773" y="2437493"/>
                </a:cubicBezTo>
                <a:cubicBezTo>
                  <a:pt x="1040953" y="2491596"/>
                  <a:pt x="1030132" y="2472119"/>
                  <a:pt x="1017147" y="2459134"/>
                </a:cubicBezTo>
                <a:cubicBezTo>
                  <a:pt x="999834" y="2476447"/>
                  <a:pt x="971700" y="2431000"/>
                  <a:pt x="954387" y="2459134"/>
                </a:cubicBezTo>
                <a:cubicBezTo>
                  <a:pt x="930581" y="2459134"/>
                  <a:pt x="926253" y="2502417"/>
                  <a:pt x="908940" y="2450478"/>
                </a:cubicBezTo>
                <a:cubicBezTo>
                  <a:pt x="900283" y="2480775"/>
                  <a:pt x="904612" y="2474283"/>
                  <a:pt x="891627" y="2441821"/>
                </a:cubicBezTo>
                <a:cubicBezTo>
                  <a:pt x="874314" y="2418015"/>
                  <a:pt x="859165" y="2463462"/>
                  <a:pt x="844016" y="2456970"/>
                </a:cubicBezTo>
                <a:cubicBezTo>
                  <a:pt x="820210" y="2485104"/>
                  <a:pt x="792076" y="2426672"/>
                  <a:pt x="766106" y="2459134"/>
                </a:cubicBezTo>
                <a:cubicBezTo>
                  <a:pt x="740137" y="2452641"/>
                  <a:pt x="727152" y="2450478"/>
                  <a:pt x="705510" y="2482940"/>
                </a:cubicBezTo>
                <a:cubicBezTo>
                  <a:pt x="694690" y="2502417"/>
                  <a:pt x="666556" y="2472119"/>
                  <a:pt x="653571" y="2493760"/>
                </a:cubicBezTo>
                <a:cubicBezTo>
                  <a:pt x="623273" y="2454806"/>
                  <a:pt x="618945" y="2389882"/>
                  <a:pt x="569170" y="2418015"/>
                </a:cubicBezTo>
                <a:cubicBezTo>
                  <a:pt x="558349" y="2405030"/>
                  <a:pt x="551856" y="2469955"/>
                  <a:pt x="541036" y="2426672"/>
                </a:cubicBezTo>
                <a:cubicBezTo>
                  <a:pt x="534543" y="2422344"/>
                  <a:pt x="510738" y="2353091"/>
                  <a:pt x="512902" y="2398538"/>
                </a:cubicBezTo>
                <a:cubicBezTo>
                  <a:pt x="499917" y="2389882"/>
                  <a:pt x="467455" y="2322793"/>
                  <a:pt x="445813" y="2324957"/>
                </a:cubicBezTo>
                <a:cubicBezTo>
                  <a:pt x="443649" y="2273018"/>
                  <a:pt x="441485" y="2279510"/>
                  <a:pt x="443649" y="2279510"/>
                </a:cubicBezTo>
                <a:cubicBezTo>
                  <a:pt x="430664" y="2273018"/>
                  <a:pt x="409023" y="2262197"/>
                  <a:pt x="387381" y="2264361"/>
                </a:cubicBezTo>
                <a:cubicBezTo>
                  <a:pt x="361412" y="2216750"/>
                  <a:pt x="359248" y="2251376"/>
                  <a:pt x="344099" y="2251376"/>
                </a:cubicBezTo>
                <a:cubicBezTo>
                  <a:pt x="315965" y="2251376"/>
                  <a:pt x="328950" y="2288167"/>
                  <a:pt x="309472" y="2227571"/>
                </a:cubicBezTo>
                <a:cubicBezTo>
                  <a:pt x="292159" y="2257869"/>
                  <a:pt x="238056" y="2238392"/>
                  <a:pt x="231563" y="2216750"/>
                </a:cubicBezTo>
                <a:cubicBezTo>
                  <a:pt x="201265" y="2212422"/>
                  <a:pt x="227235" y="2240556"/>
                  <a:pt x="201265" y="2201601"/>
                </a:cubicBezTo>
                <a:cubicBezTo>
                  <a:pt x="177460" y="2229735"/>
                  <a:pt x="162311" y="2201601"/>
                  <a:pt x="82237" y="2201601"/>
                </a:cubicBezTo>
                <a:cubicBezTo>
                  <a:pt x="43283" y="2164811"/>
                  <a:pt x="8657" y="2201601"/>
                  <a:pt x="0" y="2234063"/>
                </a:cubicBezTo>
                <a:lnTo>
                  <a:pt x="0" y="1502918"/>
                </a:lnTo>
                <a:lnTo>
                  <a:pt x="0" y="678381"/>
                </a:lnTo>
                <a:lnTo>
                  <a:pt x="0" y="223575"/>
                </a:lnTo>
                <a:cubicBezTo>
                  <a:pt x="6492" y="221410"/>
                  <a:pt x="12985" y="221410"/>
                  <a:pt x="19477" y="221410"/>
                </a:cubicBezTo>
                <a:cubicBezTo>
                  <a:pt x="73581" y="256037"/>
                  <a:pt x="86566" y="273350"/>
                  <a:pt x="151490" y="219246"/>
                </a:cubicBezTo>
                <a:cubicBezTo>
                  <a:pt x="205594" y="227903"/>
                  <a:pt x="259697" y="214918"/>
                  <a:pt x="283503" y="214918"/>
                </a:cubicBezTo>
                <a:cubicBezTo>
                  <a:pt x="294323" y="210590"/>
                  <a:pt x="328950" y="223575"/>
                  <a:pt x="320293" y="201933"/>
                </a:cubicBezTo>
                <a:cubicBezTo>
                  <a:pt x="335442" y="188948"/>
                  <a:pt x="361412" y="178128"/>
                  <a:pt x="396038" y="197605"/>
                </a:cubicBezTo>
                <a:cubicBezTo>
                  <a:pt x="434993" y="182456"/>
                  <a:pt x="478275" y="147830"/>
                  <a:pt x="519394" y="197605"/>
                </a:cubicBezTo>
                <a:cubicBezTo>
                  <a:pt x="560513" y="193277"/>
                  <a:pt x="597303" y="186784"/>
                  <a:pt x="638422" y="188948"/>
                </a:cubicBezTo>
                <a:cubicBezTo>
                  <a:pt x="679541" y="199769"/>
                  <a:pt x="712003" y="169471"/>
                  <a:pt x="753122" y="162979"/>
                </a:cubicBezTo>
                <a:cubicBezTo>
                  <a:pt x="770435" y="208426"/>
                  <a:pt x="800733" y="139173"/>
                  <a:pt x="815882" y="162979"/>
                </a:cubicBezTo>
                <a:cubicBezTo>
                  <a:pt x="824538" y="111039"/>
                  <a:pt x="831031" y="132681"/>
                  <a:pt x="837523" y="137009"/>
                </a:cubicBezTo>
                <a:cubicBezTo>
                  <a:pt x="867821" y="52607"/>
                  <a:pt x="904612" y="128352"/>
                  <a:pt x="952223" y="113203"/>
                </a:cubicBezTo>
                <a:cubicBezTo>
                  <a:pt x="978192" y="139173"/>
                  <a:pt x="982521" y="85070"/>
                  <a:pt x="1006326" y="100219"/>
                </a:cubicBezTo>
                <a:cubicBezTo>
                  <a:pt x="1030132" y="76413"/>
                  <a:pt x="1066922" y="91562"/>
                  <a:pt x="1090728" y="95890"/>
                </a:cubicBezTo>
                <a:cubicBezTo>
                  <a:pt x="1114533" y="106711"/>
                  <a:pt x="1140503" y="87234"/>
                  <a:pt x="1162145" y="119696"/>
                </a:cubicBezTo>
                <a:cubicBezTo>
                  <a:pt x="1183786" y="128352"/>
                  <a:pt x="1190278" y="115368"/>
                  <a:pt x="1209756" y="156486"/>
                </a:cubicBezTo>
                <a:cubicBezTo>
                  <a:pt x="1231397" y="137009"/>
                  <a:pt x="1259531" y="173799"/>
                  <a:pt x="1287665" y="178128"/>
                </a:cubicBezTo>
                <a:cubicBezTo>
                  <a:pt x="1328784" y="236560"/>
                  <a:pt x="1367738" y="171635"/>
                  <a:pt x="1408857" y="186784"/>
                </a:cubicBezTo>
                <a:cubicBezTo>
                  <a:pt x="1441319" y="186784"/>
                  <a:pt x="1471617" y="152158"/>
                  <a:pt x="1501915" y="186784"/>
                </a:cubicBezTo>
                <a:cubicBezTo>
                  <a:pt x="1521392" y="193277"/>
                  <a:pt x="1540869" y="186784"/>
                  <a:pt x="1560347" y="186784"/>
                </a:cubicBezTo>
                <a:cubicBezTo>
                  <a:pt x="1577660" y="149994"/>
                  <a:pt x="1592809" y="201933"/>
                  <a:pt x="1610122" y="195441"/>
                </a:cubicBezTo>
                <a:cubicBezTo>
                  <a:pt x="1640420" y="149994"/>
                  <a:pt x="1644748" y="249544"/>
                  <a:pt x="1670718" y="212754"/>
                </a:cubicBezTo>
                <a:cubicBezTo>
                  <a:pt x="1688031" y="290663"/>
                  <a:pt x="1701016" y="184620"/>
                  <a:pt x="1720493" y="221410"/>
                </a:cubicBezTo>
                <a:cubicBezTo>
                  <a:pt x="1752955" y="221410"/>
                  <a:pt x="1787582" y="227903"/>
                  <a:pt x="1817880" y="221410"/>
                </a:cubicBezTo>
                <a:cubicBezTo>
                  <a:pt x="1856834" y="199769"/>
                  <a:pt x="1895789" y="173799"/>
                  <a:pt x="1934743" y="206261"/>
                </a:cubicBezTo>
                <a:cubicBezTo>
                  <a:pt x="1986683" y="204097"/>
                  <a:pt x="2029966" y="236560"/>
                  <a:pt x="2042951" y="165143"/>
                </a:cubicBezTo>
                <a:cubicBezTo>
                  <a:pt x="2045115" y="165143"/>
                  <a:pt x="2045115" y="167307"/>
                  <a:pt x="2045115" y="167307"/>
                </a:cubicBezTo>
                <a:cubicBezTo>
                  <a:pt x="2045115" y="165143"/>
                  <a:pt x="2047279" y="149994"/>
                  <a:pt x="2058100" y="113203"/>
                </a:cubicBezTo>
                <a:cubicBezTo>
                  <a:pt x="2075413" y="115368"/>
                  <a:pt x="2101382" y="119696"/>
                  <a:pt x="2118696" y="85070"/>
                </a:cubicBezTo>
                <a:cubicBezTo>
                  <a:pt x="2136009" y="52607"/>
                  <a:pt x="2142501" y="76413"/>
                  <a:pt x="2168471" y="56936"/>
                </a:cubicBezTo>
                <a:cubicBezTo>
                  <a:pt x="2183620" y="65592"/>
                  <a:pt x="2194441" y="2832"/>
                  <a:pt x="2209590" y="48279"/>
                </a:cubicBezTo>
                <a:cubicBezTo>
                  <a:pt x="2226903" y="43951"/>
                  <a:pt x="2239888" y="13653"/>
                  <a:pt x="2259365" y="20145"/>
                </a:cubicBezTo>
                <a:cubicBezTo>
                  <a:pt x="2264234" y="7701"/>
                  <a:pt x="2269239" y="2156"/>
                  <a:pt x="2274311" y="533"/>
                </a:cubicBezTo>
                <a:close/>
              </a:path>
            </a:pathLst>
          </a:custGeom>
          <a:solidFill>
            <a:srgbClr val="00A091"/>
          </a:solidFill>
          <a:ln>
            <a:noFill/>
          </a:ln>
          <a:effectLst>
            <a:innerShdw blurRad="127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endParaRPr lang="en-ID" sz="1400">
              <a:solidFill>
                <a:prstClr val="white"/>
              </a:solidFill>
              <a:latin typeface="Patrick Hand"/>
            </a:endParaRPr>
          </a:p>
        </p:txBody>
      </p:sp>
      <p:sp>
        <p:nvSpPr>
          <p:cNvPr id="43" name="Freeform 1162">
            <a:extLst>
              <a:ext uri="{FF2B5EF4-FFF2-40B4-BE49-F238E27FC236}">
                <a16:creationId xmlns:a16="http://schemas.microsoft.com/office/drawing/2014/main" id="{94582706-A285-009D-91F3-8CFCE98C8C5D}"/>
              </a:ext>
            </a:extLst>
          </p:cNvPr>
          <p:cNvSpPr>
            <a:spLocks/>
          </p:cNvSpPr>
          <p:nvPr/>
        </p:nvSpPr>
        <p:spPr bwMode="auto">
          <a:xfrm>
            <a:off x="4946778" y="5153539"/>
            <a:ext cx="330157" cy="330157"/>
          </a:xfrm>
          <a:custGeom>
            <a:avLst/>
            <a:gdLst>
              <a:gd name="T0" fmla="*/ 0 w 128"/>
              <a:gd name="T1" fmla="*/ 68 h 128"/>
              <a:gd name="T2" fmla="*/ 44 w 128"/>
              <a:gd name="T3" fmla="*/ 128 h 128"/>
              <a:gd name="T4" fmla="*/ 128 w 128"/>
              <a:gd name="T5" fmla="*/ 44 h 128"/>
              <a:gd name="T6" fmla="*/ 102 w 128"/>
              <a:gd name="T7" fmla="*/ 0 h 128"/>
              <a:gd name="T8" fmla="*/ 43 w 128"/>
              <a:gd name="T9" fmla="*/ 85 h 128"/>
              <a:gd name="T10" fmla="*/ 10 w 128"/>
              <a:gd name="T11" fmla="*/ 49 h 128"/>
              <a:gd name="T12" fmla="*/ 0 w 128"/>
              <a:gd name="T13" fmla="*/ 68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0" y="68"/>
                </a:moveTo>
                <a:cubicBezTo>
                  <a:pt x="0" y="68"/>
                  <a:pt x="21" y="92"/>
                  <a:pt x="44" y="128"/>
                </a:cubicBezTo>
                <a:cubicBezTo>
                  <a:pt x="44" y="128"/>
                  <a:pt x="79" y="79"/>
                  <a:pt x="128" y="44"/>
                </a:cubicBezTo>
                <a:cubicBezTo>
                  <a:pt x="102" y="0"/>
                  <a:pt x="102" y="0"/>
                  <a:pt x="102" y="0"/>
                </a:cubicBezTo>
                <a:cubicBezTo>
                  <a:pt x="102" y="0"/>
                  <a:pt x="66" y="42"/>
                  <a:pt x="43" y="85"/>
                </a:cubicBezTo>
                <a:cubicBezTo>
                  <a:pt x="43" y="85"/>
                  <a:pt x="23" y="60"/>
                  <a:pt x="10" y="49"/>
                </a:cubicBezTo>
                <a:lnTo>
                  <a:pt x="0" y="68"/>
                </a:lnTo>
                <a:close/>
              </a:path>
            </a:pathLst>
          </a:custGeom>
          <a:solidFill>
            <a:schemeClr val="bg1"/>
          </a:solidFill>
          <a:ln>
            <a:noFill/>
          </a:ln>
        </p:spPr>
        <p:txBody>
          <a:bodyPr vert="horz" wrap="square" lIns="91428" tIns="45714" rIns="91428" bIns="45714" numCol="1" anchor="t" anchorCtr="0" compatLnSpc="1">
            <a:prstTxWarp prst="textNoShape">
              <a:avLst/>
            </a:prstTxWarp>
          </a:bodyPr>
          <a:lstStyle/>
          <a:p>
            <a:pPr defTabSz="457154"/>
            <a:endParaRPr lang="en-ID">
              <a:solidFill>
                <a:prstClr val="black"/>
              </a:solidFill>
              <a:latin typeface="Patrick Hand"/>
            </a:endParaRPr>
          </a:p>
        </p:txBody>
      </p:sp>
      <p:sp>
        <p:nvSpPr>
          <p:cNvPr id="49" name="TextBox 29">
            <a:extLst>
              <a:ext uri="{FF2B5EF4-FFF2-40B4-BE49-F238E27FC236}">
                <a16:creationId xmlns:a16="http://schemas.microsoft.com/office/drawing/2014/main" id="{5DD0E159-C538-02BB-5AD3-13A01CA130F0}"/>
              </a:ext>
            </a:extLst>
          </p:cNvPr>
          <p:cNvSpPr txBox="1"/>
          <p:nvPr/>
        </p:nvSpPr>
        <p:spPr>
          <a:xfrm>
            <a:off x="1671858" y="1565825"/>
            <a:ext cx="2856616" cy="338554"/>
          </a:xfrm>
          <a:prstGeom prst="rect">
            <a:avLst/>
          </a:prstGeom>
          <a:noFill/>
        </p:spPr>
        <p:txBody>
          <a:bodyPr wrap="none" rtlCol="0">
            <a:spAutoFit/>
          </a:bodyPr>
          <a:lstStyle/>
          <a:p>
            <a:pPr algn="r" defTabSz="457154"/>
            <a:r>
              <a:rPr lang="pt-BR" sz="1600" b="1" dirty="0">
                <a:solidFill>
                  <a:srgbClr val="003641"/>
                </a:solidFill>
                <a:latin typeface="Sicoob Script" panose="03080502040307070305" pitchFamily="66" charset="77"/>
              </a:rPr>
              <a:t>Cultura de Riscos e Controles</a:t>
            </a:r>
          </a:p>
        </p:txBody>
      </p:sp>
      <p:sp>
        <p:nvSpPr>
          <p:cNvPr id="51" name="TextBox 30">
            <a:extLst>
              <a:ext uri="{FF2B5EF4-FFF2-40B4-BE49-F238E27FC236}">
                <a16:creationId xmlns:a16="http://schemas.microsoft.com/office/drawing/2014/main" id="{40CC4C52-CA0B-15E2-E9E9-D7437C1C19AD}"/>
              </a:ext>
            </a:extLst>
          </p:cNvPr>
          <p:cNvSpPr txBox="1"/>
          <p:nvPr/>
        </p:nvSpPr>
        <p:spPr>
          <a:xfrm>
            <a:off x="995195" y="1880200"/>
            <a:ext cx="3555417" cy="826893"/>
          </a:xfrm>
          <a:prstGeom prst="rect">
            <a:avLst/>
          </a:prstGeom>
          <a:noFill/>
        </p:spPr>
        <p:txBody>
          <a:bodyPr wrap="square" rtlCol="0">
            <a:spAutoFit/>
          </a:bodyPr>
          <a:lstStyle/>
          <a:p>
            <a:pPr algn="r" defTabSz="457154">
              <a:lnSpc>
                <a:spcPct val="150000"/>
              </a:lnSpc>
            </a:pPr>
            <a:r>
              <a:rPr lang="pt-BR" sz="1100" dirty="0">
                <a:solidFill>
                  <a:prstClr val="black">
                    <a:lumMod val="50000"/>
                    <a:lumOff val="50000"/>
                  </a:prstClr>
                </a:solidFill>
                <a:latin typeface="Sicoob Sans" panose="020B0604020202020204" charset="0"/>
              </a:rPr>
              <a:t>Consolidar a mentalidade de que riscos e controles são</a:t>
            </a:r>
          </a:p>
          <a:p>
            <a:pPr algn="r" defTabSz="457154">
              <a:lnSpc>
                <a:spcPct val="150000"/>
              </a:lnSpc>
            </a:pPr>
            <a:r>
              <a:rPr lang="pt-BR" sz="1100" dirty="0">
                <a:solidFill>
                  <a:prstClr val="black">
                    <a:lumMod val="50000"/>
                    <a:lumOff val="50000"/>
                  </a:prstClr>
                </a:solidFill>
                <a:latin typeface="Sicoob Sans" panose="020B0604020202020204" charset="0"/>
              </a:rPr>
              <a:t>parte da rotina, envolvendo todos os colaboradores e</a:t>
            </a:r>
          </a:p>
          <a:p>
            <a:pPr algn="r" defTabSz="457154">
              <a:lnSpc>
                <a:spcPct val="150000"/>
              </a:lnSpc>
            </a:pPr>
            <a:r>
              <a:rPr lang="pt-BR" sz="1100" dirty="0">
                <a:solidFill>
                  <a:prstClr val="black">
                    <a:lumMod val="50000"/>
                    <a:lumOff val="50000"/>
                  </a:prstClr>
                </a:solidFill>
                <a:latin typeface="Sicoob Sans" panose="020B0604020202020204" charset="0"/>
              </a:rPr>
              <a:t>integrando as linhas de defesa.</a:t>
            </a:r>
          </a:p>
        </p:txBody>
      </p:sp>
      <p:pic>
        <p:nvPicPr>
          <p:cNvPr id="60" name="Imagem 59">
            <a:extLst>
              <a:ext uri="{FF2B5EF4-FFF2-40B4-BE49-F238E27FC236}">
                <a16:creationId xmlns:a16="http://schemas.microsoft.com/office/drawing/2014/main" id="{A1101002-2FB7-9ACE-E86B-B02528C65848}"/>
              </a:ext>
            </a:extLst>
          </p:cNvPr>
          <p:cNvPicPr>
            <a:picLocks noChangeAspect="1"/>
          </p:cNvPicPr>
          <p:nvPr/>
        </p:nvPicPr>
        <p:blipFill>
          <a:blip r:embed="rId2"/>
          <a:srcRect l="9028"/>
          <a:stretch>
            <a:fillRect/>
          </a:stretch>
        </p:blipFill>
        <p:spPr>
          <a:xfrm>
            <a:off x="11585448" y="-1380"/>
            <a:ext cx="606552" cy="533400"/>
          </a:xfrm>
          <a:prstGeom prst="rect">
            <a:avLst/>
          </a:prstGeom>
        </p:spPr>
      </p:pic>
    </p:spTree>
    <p:extLst>
      <p:ext uri="{BB962C8B-B14F-4D97-AF65-F5344CB8AC3E}">
        <p14:creationId xmlns:p14="http://schemas.microsoft.com/office/powerpoint/2010/main" val="3292921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42532EC-511B-BD32-EA31-BA0FAA7D5AEA}"/>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A2D20A47-FAD0-DDB9-B899-FB0DA360054F}"/>
              </a:ext>
            </a:extLst>
          </p:cNvPr>
          <p:cNvSpPr txBox="1"/>
          <p:nvPr/>
        </p:nvSpPr>
        <p:spPr>
          <a:xfrm>
            <a:off x="192343" y="532020"/>
            <a:ext cx="11807313" cy="5940088"/>
          </a:xfrm>
          <a:prstGeom prst="rect">
            <a:avLst/>
          </a:prstGeom>
          <a:noFill/>
        </p:spPr>
        <p:txBody>
          <a:bodyPr wrap="square" rtlCol="0">
            <a:spAutoFit/>
          </a:bodyPr>
          <a:lstStyle/>
          <a:p>
            <a:r>
              <a:rPr lang="pt-BR" sz="2000" dirty="0">
                <a:solidFill>
                  <a:schemeClr val="bg1"/>
                </a:solidFill>
              </a:rPr>
              <a:t>Participar é fortalecer a cooperativa</a:t>
            </a:r>
          </a:p>
          <a:p>
            <a:br>
              <a:rPr lang="pt-BR" sz="2000" dirty="0">
                <a:solidFill>
                  <a:schemeClr val="bg1"/>
                </a:solidFill>
              </a:rPr>
            </a:br>
            <a:endParaRPr lang="pt-BR" sz="2000" dirty="0">
              <a:solidFill>
                <a:schemeClr val="bg1"/>
              </a:solidFill>
            </a:endParaRPr>
          </a:p>
          <a:p>
            <a:r>
              <a:rPr lang="pt-BR" sz="2000" dirty="0">
                <a:solidFill>
                  <a:schemeClr val="bg1"/>
                </a:solidFill>
              </a:rPr>
              <a:t>A participação dos cooperados é essencial para o fortalecimento da governança e para a construção das decisões que direcionam o futuro do Sicoob </a:t>
            </a:r>
            <a:r>
              <a:rPr lang="pt-BR" sz="2000" dirty="0" err="1">
                <a:solidFill>
                  <a:schemeClr val="bg1"/>
                </a:solidFill>
              </a:rPr>
              <a:t>Credialp</a:t>
            </a:r>
            <a:r>
              <a:rPr lang="pt-BR" sz="2000" dirty="0">
                <a:solidFill>
                  <a:schemeClr val="bg1"/>
                </a:solidFill>
              </a:rPr>
              <a:t>.</a:t>
            </a:r>
          </a:p>
          <a:p>
            <a:br>
              <a:rPr lang="pt-BR" sz="2000" dirty="0">
                <a:solidFill>
                  <a:schemeClr val="bg1"/>
                </a:solidFill>
              </a:rPr>
            </a:br>
            <a:endParaRPr lang="pt-BR" sz="2000" dirty="0">
              <a:solidFill>
                <a:schemeClr val="bg1"/>
              </a:solidFill>
            </a:endParaRPr>
          </a:p>
          <a:p>
            <a:r>
              <a:rPr lang="pt-BR" sz="2000" dirty="0">
                <a:solidFill>
                  <a:schemeClr val="bg1"/>
                </a:solidFill>
              </a:rPr>
              <a:t>Transparência</a:t>
            </a:r>
          </a:p>
          <a:p>
            <a:r>
              <a:rPr lang="pt-BR" sz="2000" dirty="0">
                <a:solidFill>
                  <a:schemeClr val="bg1"/>
                </a:solidFill>
              </a:rPr>
              <a:t>Todas as políticas que serão submetidas à aprovação estarão disponíveis para consulta pelos cooperados.</a:t>
            </a:r>
          </a:p>
          <a:p>
            <a:br>
              <a:rPr lang="pt-BR" sz="2000" dirty="0">
                <a:solidFill>
                  <a:schemeClr val="bg1"/>
                </a:solidFill>
              </a:rPr>
            </a:br>
            <a:endParaRPr lang="pt-BR" sz="2000" dirty="0">
              <a:solidFill>
                <a:schemeClr val="bg1"/>
              </a:solidFill>
            </a:endParaRPr>
          </a:p>
          <a:p>
            <a:r>
              <a:rPr lang="pt-BR" sz="2000" dirty="0">
                <a:solidFill>
                  <a:schemeClr val="bg1"/>
                </a:solidFill>
              </a:rPr>
              <a:t>Acesso à informação</a:t>
            </a:r>
          </a:p>
          <a:p>
            <a:r>
              <a:rPr lang="pt-BR" sz="2000" dirty="0">
                <a:solidFill>
                  <a:schemeClr val="bg1"/>
                </a:solidFill>
              </a:rPr>
              <a:t>As apresentações que serão utilizadas durante as assembleias também estarão disponíveis para acesso.</a:t>
            </a:r>
          </a:p>
          <a:p>
            <a:br>
              <a:rPr lang="pt-BR" sz="2000" dirty="0">
                <a:solidFill>
                  <a:schemeClr val="bg1"/>
                </a:solidFill>
              </a:rPr>
            </a:br>
            <a:endParaRPr lang="pt-BR" sz="2000" dirty="0">
              <a:solidFill>
                <a:schemeClr val="bg1"/>
              </a:solidFill>
            </a:endParaRPr>
          </a:p>
          <a:p>
            <a:r>
              <a:rPr lang="pt-BR" sz="2000" dirty="0">
                <a:solidFill>
                  <a:schemeClr val="bg1"/>
                </a:solidFill>
              </a:rPr>
              <a:t>Disponibilização</a:t>
            </a:r>
          </a:p>
          <a:p>
            <a:r>
              <a:rPr lang="pt-BR" sz="2000" dirty="0">
                <a:solidFill>
                  <a:schemeClr val="bg1"/>
                </a:solidFill>
              </a:rPr>
              <a:t>Todo o material estará acessível a partir do dia 27/03 no site da cooperativa:</a:t>
            </a:r>
          </a:p>
          <a:p>
            <a:r>
              <a:rPr lang="pt-BR" sz="2000" dirty="0">
                <a:solidFill>
                  <a:schemeClr val="bg1"/>
                </a:solidFill>
                <a:hlinkClick r:id="rId4" tooltip="https://www.sicoob.com.br/web/sicoobcredialp/sicoob-credialp">
                  <a:extLst>
                    <a:ext uri="{A12FA001-AC4F-418D-AE19-62706E023703}">
                      <ahyp:hlinkClr xmlns:ahyp="http://schemas.microsoft.com/office/drawing/2018/hyperlinkcolor" val="tx"/>
                    </a:ext>
                  </a:extLst>
                </a:hlinkClick>
              </a:rPr>
              <a:t>https://www.sicoob.com.br/web/sicoobcredialp/sicoob-credialp</a:t>
            </a:r>
            <a:endParaRPr lang="pt-BR" sz="2000" dirty="0">
              <a:solidFill>
                <a:schemeClr val="bg1"/>
              </a:solidFill>
            </a:endParaRPr>
          </a:p>
        </p:txBody>
      </p:sp>
      <p:pic>
        <p:nvPicPr>
          <p:cNvPr id="5" name="Imagem 4">
            <a:extLst>
              <a:ext uri="{FF2B5EF4-FFF2-40B4-BE49-F238E27FC236}">
                <a16:creationId xmlns:a16="http://schemas.microsoft.com/office/drawing/2014/main" id="{2A1F34E0-9878-898E-BCB7-4A41EE80F3EC}"/>
              </a:ext>
            </a:extLst>
          </p:cNvPr>
          <p:cNvPicPr>
            <a:picLocks noChangeAspect="1"/>
          </p:cNvPicPr>
          <p:nvPr/>
        </p:nvPicPr>
        <p:blipFill>
          <a:blip r:embed="rId5"/>
          <a:srcRect l="12047" r="-1"/>
          <a:stretch>
            <a:fillRect/>
          </a:stretch>
        </p:blipFill>
        <p:spPr>
          <a:xfrm>
            <a:off x="11658600" y="-1380"/>
            <a:ext cx="533400" cy="533400"/>
          </a:xfrm>
          <a:prstGeom prst="rect">
            <a:avLst/>
          </a:prstGeom>
        </p:spPr>
      </p:pic>
    </p:spTree>
    <p:extLst>
      <p:ext uri="{BB962C8B-B14F-4D97-AF65-F5344CB8AC3E}">
        <p14:creationId xmlns:p14="http://schemas.microsoft.com/office/powerpoint/2010/main" val="2909388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091"/>
        </a:solidFill>
        <a:effectLst/>
      </p:bgPr>
    </p:bg>
    <p:spTree>
      <p:nvGrpSpPr>
        <p:cNvPr id="1" name=""/>
        <p:cNvGrpSpPr/>
        <p:nvPr/>
      </p:nvGrpSpPr>
      <p:grpSpPr>
        <a:xfrm>
          <a:off x="0" y="0"/>
          <a:ext cx="0" cy="0"/>
          <a:chOff x="0" y="0"/>
          <a:chExt cx="0" cy="0"/>
        </a:xfrm>
      </p:grpSpPr>
      <p:sp>
        <p:nvSpPr>
          <p:cNvPr id="21" name="Justify Text Body">
            <a:extLst>
              <a:ext uri="{FF2B5EF4-FFF2-40B4-BE49-F238E27FC236}">
                <a16:creationId xmlns:a16="http://schemas.microsoft.com/office/drawing/2014/main" id="{68EA822B-A9D9-464B-BEE5-940EA91A1EE5}"/>
              </a:ext>
            </a:extLst>
          </p:cNvPr>
          <p:cNvSpPr txBox="1"/>
          <p:nvPr/>
        </p:nvSpPr>
        <p:spPr>
          <a:xfrm>
            <a:off x="1147334" y="4812372"/>
            <a:ext cx="10027611" cy="1261335"/>
          </a:xfrm>
          <a:prstGeom prst="rect">
            <a:avLst/>
          </a:prstGeom>
          <a:noFill/>
        </p:spPr>
        <p:txBody>
          <a:bodyPr wrap="square" lIns="0" tIns="0" rIns="0" bIns="0" rtlCol="0">
            <a:spAutoFit/>
          </a:bodyPr>
          <a:lstStyle/>
          <a:p>
            <a:pPr algn="just" defTabSz="457154">
              <a:lnSpc>
                <a:spcPct val="150000"/>
              </a:lnSpc>
            </a:pPr>
            <a:r>
              <a:rPr lang="pt-BR" sz="1400" dirty="0">
                <a:solidFill>
                  <a:prstClr val="white"/>
                </a:solidFill>
                <a:latin typeface="Sicoob Sans" panose="020B0604020202020204" charset="0"/>
              </a:rPr>
              <a:t>Fundada em 20/07/1988, o Sicoob Credialp possui 37 anos de atuação, consolidando-se como uma instituição financeira cooperativa comprometida com o desenvolvimento econômico e social das comunidades onde está presente. Ao longo de sua trajetória, tem promovido soluções financeiras acessíveis e sustentáveis, especialmente voltadas para pequenos empreendedores, produtores rurais e famílias que buscam alternativas justas e colaborativas para gerir seus recursos.</a:t>
            </a:r>
            <a:endParaRPr lang="en-ID" sz="1400" dirty="0">
              <a:solidFill>
                <a:prstClr val="white"/>
              </a:solidFill>
              <a:latin typeface="Sicoob Sans" panose="020B0604020202020204" charset="0"/>
            </a:endParaRPr>
          </a:p>
        </p:txBody>
      </p:sp>
      <p:sp>
        <p:nvSpPr>
          <p:cNvPr id="10" name="Google Shape;427;p45">
            <a:extLst>
              <a:ext uri="{FF2B5EF4-FFF2-40B4-BE49-F238E27FC236}">
                <a16:creationId xmlns:a16="http://schemas.microsoft.com/office/drawing/2014/main" id="{AF24CEAB-44E4-4BF4-2515-C5AE267B0641}"/>
              </a:ext>
            </a:extLst>
          </p:cNvPr>
          <p:cNvSpPr txBox="1"/>
          <p:nvPr/>
        </p:nvSpPr>
        <p:spPr>
          <a:xfrm>
            <a:off x="1017055" y="4042983"/>
            <a:ext cx="8243483" cy="769389"/>
          </a:xfrm>
          <a:prstGeom prst="rect">
            <a:avLst/>
          </a:prstGeom>
          <a:noFill/>
          <a:ln>
            <a:noFill/>
          </a:ln>
        </p:spPr>
        <p:txBody>
          <a:bodyPr spcFirstLastPara="1" wrap="square" lIns="91421" tIns="45694" rIns="91421" bIns="45694" anchor="t" anchorCtr="0">
            <a:spAutoFit/>
          </a:bodyPr>
          <a:lstStyle/>
          <a:p>
            <a:pPr defTabSz="1219048">
              <a:buClr>
                <a:srgbClr val="000000"/>
              </a:buClr>
            </a:pPr>
            <a:r>
              <a:rPr lang="en-GB" sz="4400" b="1" dirty="0">
                <a:solidFill>
                  <a:srgbClr val="C9D200"/>
                </a:solidFill>
                <a:latin typeface="Sicoob Script" panose="03080502040307070305" pitchFamily="66" charset="77"/>
                <a:sym typeface="Dela Gothic One"/>
              </a:rPr>
              <a:t>Nossa história …  </a:t>
            </a:r>
            <a:endParaRPr sz="4400" b="1" dirty="0">
              <a:solidFill>
                <a:srgbClr val="C9D200"/>
              </a:solidFill>
              <a:latin typeface="Sicoob Script" panose="03080502040307070305" pitchFamily="66" charset="77"/>
              <a:sym typeface="Arial"/>
            </a:endParaRPr>
          </a:p>
        </p:txBody>
      </p:sp>
      <p:pic>
        <p:nvPicPr>
          <p:cNvPr id="12" name="Espaço Reservado para Imagem 11" descr="Grupo de pessoas posando para foto&#10;&#10;O conteúdo gerado por IA pode estar incorreto.">
            <a:extLst>
              <a:ext uri="{FF2B5EF4-FFF2-40B4-BE49-F238E27FC236}">
                <a16:creationId xmlns:a16="http://schemas.microsoft.com/office/drawing/2014/main" id="{316A43D4-4F88-19FC-3627-F30E70A131D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952" b="12952"/>
          <a:stretch>
            <a:fillRect/>
          </a:stretch>
        </p:blipFill>
        <p:spPr/>
      </p:pic>
    </p:spTree>
    <p:extLst>
      <p:ext uri="{BB962C8B-B14F-4D97-AF65-F5344CB8AC3E}">
        <p14:creationId xmlns:p14="http://schemas.microsoft.com/office/powerpoint/2010/main" val="65639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E87A95C-4079-C1BA-2759-21F649FA7FF3}"/>
            </a:ext>
          </a:extLst>
        </p:cNvPr>
        <p:cNvGrpSpPr/>
        <p:nvPr/>
      </p:nvGrpSpPr>
      <p:grpSpPr>
        <a:xfrm>
          <a:off x="0" y="0"/>
          <a:ext cx="0" cy="0"/>
          <a:chOff x="0" y="0"/>
          <a:chExt cx="0" cy="0"/>
        </a:xfrm>
      </p:grpSpPr>
      <p:sp>
        <p:nvSpPr>
          <p:cNvPr id="3" name="CaixaDeTexto 8">
            <a:extLst>
              <a:ext uri="{FF2B5EF4-FFF2-40B4-BE49-F238E27FC236}">
                <a16:creationId xmlns:a16="http://schemas.microsoft.com/office/drawing/2014/main" id="{AE1CAF69-0532-E126-C084-52743BDA87D9}"/>
              </a:ext>
            </a:extLst>
          </p:cNvPr>
          <p:cNvSpPr txBox="1"/>
          <p:nvPr/>
        </p:nvSpPr>
        <p:spPr>
          <a:xfrm>
            <a:off x="2379123" y="2002143"/>
            <a:ext cx="7433753" cy="156966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09"/>
            <a:r>
              <a:rPr lang="pt-BR" sz="9600" b="1" dirty="0">
                <a:solidFill>
                  <a:srgbClr val="00AE9D"/>
                </a:solidFill>
                <a:latin typeface="Sicoob Script" panose="03080502040307070305" pitchFamily="66" charset="77"/>
                <a:sym typeface="Arial"/>
              </a:rPr>
              <a:t>Obrigado!</a:t>
            </a:r>
          </a:p>
        </p:txBody>
      </p:sp>
      <p:sp>
        <p:nvSpPr>
          <p:cNvPr id="2" name="CaixaDeTexto 1">
            <a:extLst>
              <a:ext uri="{FF2B5EF4-FFF2-40B4-BE49-F238E27FC236}">
                <a16:creationId xmlns:a16="http://schemas.microsoft.com/office/drawing/2014/main" id="{3B116C70-BF37-7A8B-0915-3177D3369DE2}"/>
              </a:ext>
            </a:extLst>
          </p:cNvPr>
          <p:cNvSpPr txBox="1"/>
          <p:nvPr/>
        </p:nvSpPr>
        <p:spPr>
          <a:xfrm>
            <a:off x="3177622" y="3419856"/>
            <a:ext cx="5836754" cy="169277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pt-BR" sz="3200" b="1" dirty="0">
                <a:solidFill>
                  <a:prstClr val="white"/>
                </a:solidFill>
                <a:latin typeface="Sicoob Sans" panose="020B0604020202020204" charset="0"/>
              </a:rPr>
              <a:t>Ricardo de Legório Vilela</a:t>
            </a:r>
            <a:endParaRPr kumimoji="0" lang="pt-BR" sz="3200" b="1" i="0" u="none" strike="noStrike" kern="1200" cap="none" spc="0" normalizeH="0" baseline="0" noProof="0" dirty="0">
              <a:ln>
                <a:noFill/>
              </a:ln>
              <a:solidFill>
                <a:prstClr val="white"/>
              </a:solidFill>
              <a:effectLst/>
              <a:uLnTx/>
              <a:uFillTx/>
              <a:latin typeface="Sicoob Sans" panose="020B0604020202020204"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lang="pt-BR" sz="2400" b="1" dirty="0">
                <a:solidFill>
                  <a:prstClr val="white"/>
                </a:solidFill>
                <a:latin typeface="Sicoob Sans" panose="020B0604020202020204" charset="0"/>
              </a:rPr>
              <a:t>Sicoob </a:t>
            </a:r>
            <a:r>
              <a:rPr lang="pt-BR" sz="2400" b="1" dirty="0" err="1">
                <a:solidFill>
                  <a:prstClr val="white"/>
                </a:solidFill>
                <a:latin typeface="Sicoob Sans" panose="020B0604020202020204" charset="0"/>
              </a:rPr>
              <a:t>Credialp</a:t>
            </a:r>
            <a:endParaRPr lang="pt-BR" sz="2400" b="1" dirty="0">
              <a:solidFill>
                <a:prstClr val="white"/>
              </a:solidFill>
              <a:latin typeface="Sicoob Sans" panose="020B0604020202020204" charset="0"/>
            </a:endParaRPr>
          </a:p>
          <a:p>
            <a:pPr marL="0" marR="0" lvl="0" indent="0" algn="ctr" defTabSz="914309" rtl="0" eaLnBrk="1" fontAlgn="auto" latinLnBrk="0" hangingPunct="1">
              <a:lnSpc>
                <a:spcPct val="100000"/>
              </a:lnSpc>
              <a:spcBef>
                <a:spcPts val="0"/>
              </a:spcBef>
              <a:spcAft>
                <a:spcPts val="0"/>
              </a:spcAft>
              <a:buClrTx/>
              <a:buSzTx/>
              <a:buFontTx/>
              <a:buNone/>
              <a:tabLst/>
              <a:defRPr/>
            </a:pPr>
            <a:r>
              <a:rPr lang="pt-BR" sz="2400" b="1" dirty="0">
                <a:solidFill>
                  <a:prstClr val="white"/>
                </a:solidFill>
                <a:latin typeface="Sicoob Sans" panose="020B0604020202020204" charset="0"/>
              </a:rPr>
              <a:t>Presidente do Conselho de Administração</a:t>
            </a:r>
            <a:endParaRPr kumimoji="0" lang="pt-BR" sz="2400" b="1" i="0" u="none" strike="noStrike" kern="1200" cap="none" spc="0" normalizeH="0" baseline="0" noProof="0" dirty="0">
              <a:ln>
                <a:noFill/>
              </a:ln>
              <a:solidFill>
                <a:prstClr val="white"/>
              </a:solidFill>
              <a:effectLst/>
              <a:uLnTx/>
              <a:uFillTx/>
              <a:latin typeface="Sicoob Sans" panose="020B0604020202020204" charset="0"/>
            </a:endParaRPr>
          </a:p>
        </p:txBody>
      </p:sp>
      <p:pic>
        <p:nvPicPr>
          <p:cNvPr id="5" name="Imagem 4">
            <a:extLst>
              <a:ext uri="{FF2B5EF4-FFF2-40B4-BE49-F238E27FC236}">
                <a16:creationId xmlns:a16="http://schemas.microsoft.com/office/drawing/2014/main" id="{53B3A97C-172C-C3C8-AD65-24877352602A}"/>
              </a:ext>
            </a:extLst>
          </p:cNvPr>
          <p:cNvPicPr>
            <a:picLocks noChangeAspect="1"/>
          </p:cNvPicPr>
          <p:nvPr/>
        </p:nvPicPr>
        <p:blipFill>
          <a:blip r:embed="rId4"/>
          <a:srcRect l="12047" r="-1"/>
          <a:stretch>
            <a:fillRect/>
          </a:stretch>
        </p:blipFill>
        <p:spPr>
          <a:xfrm>
            <a:off x="11658600" y="-1380"/>
            <a:ext cx="533400" cy="533400"/>
          </a:xfrm>
          <a:prstGeom prst="rect">
            <a:avLst/>
          </a:prstGeom>
        </p:spPr>
      </p:pic>
    </p:spTree>
    <p:extLst>
      <p:ext uri="{BB962C8B-B14F-4D97-AF65-F5344CB8AC3E}">
        <p14:creationId xmlns:p14="http://schemas.microsoft.com/office/powerpoint/2010/main" val="619902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641"/>
        </a:solidFill>
        <a:effectLst/>
      </p:bgPr>
    </p:bg>
    <p:spTree>
      <p:nvGrpSpPr>
        <p:cNvPr id="1" name="Shape 426"/>
        <p:cNvGrpSpPr/>
        <p:nvPr/>
      </p:nvGrpSpPr>
      <p:grpSpPr>
        <a:xfrm>
          <a:off x="0" y="0"/>
          <a:ext cx="0" cy="0"/>
          <a:chOff x="0" y="0"/>
          <a:chExt cx="0" cy="0"/>
        </a:xfrm>
      </p:grpSpPr>
      <p:pic>
        <p:nvPicPr>
          <p:cNvPr id="21" name="Imagem 20" descr="Forma, Ícone&#10;&#10;Descrição gerada automaticamente">
            <a:extLst>
              <a:ext uri="{FF2B5EF4-FFF2-40B4-BE49-F238E27FC236}">
                <a16:creationId xmlns:a16="http://schemas.microsoft.com/office/drawing/2014/main" id="{E6A12EFC-B1BB-E6CA-D281-63BB99D6E209}"/>
              </a:ext>
            </a:extLst>
          </p:cNvPr>
          <p:cNvPicPr>
            <a:picLocks noChangeAspect="1"/>
          </p:cNvPicPr>
          <p:nvPr/>
        </p:nvPicPr>
        <p:blipFill>
          <a:blip r:embed="rId3">
            <a:extLst>
              <a:ext uri="{28A0092B-C50C-407E-A947-70E740481C1C}">
                <a14:useLocalDpi xmlns:a14="http://schemas.microsoft.com/office/drawing/2010/main" val="0"/>
              </a:ext>
            </a:extLst>
          </a:blip>
          <a:srcRect l="8160"/>
          <a:stretch>
            <a:fillRect/>
          </a:stretch>
        </p:blipFill>
        <p:spPr>
          <a:xfrm>
            <a:off x="6873019" y="3581400"/>
            <a:ext cx="1869565" cy="2258674"/>
          </a:xfrm>
          <a:prstGeom prst="rect">
            <a:avLst/>
          </a:prstGeom>
        </p:spPr>
      </p:pic>
      <p:pic>
        <p:nvPicPr>
          <p:cNvPr id="17" name="Imagem 16" descr="Forma, Ícone&#10;&#10;Descrição gerada automaticamente">
            <a:extLst>
              <a:ext uri="{FF2B5EF4-FFF2-40B4-BE49-F238E27FC236}">
                <a16:creationId xmlns:a16="http://schemas.microsoft.com/office/drawing/2014/main" id="{B7C7DE6B-6E60-95A4-A82F-B0F6B987E32E}"/>
              </a:ext>
            </a:extLst>
          </p:cNvPr>
          <p:cNvPicPr>
            <a:picLocks noChangeAspect="1"/>
          </p:cNvPicPr>
          <p:nvPr/>
        </p:nvPicPr>
        <p:blipFill>
          <a:blip r:embed="rId3">
            <a:extLst>
              <a:ext uri="{28A0092B-C50C-407E-A947-70E740481C1C}">
                <a14:useLocalDpi xmlns:a14="http://schemas.microsoft.com/office/drawing/2010/main" val="0"/>
              </a:ext>
            </a:extLst>
          </a:blip>
          <a:srcRect l="8160"/>
          <a:stretch>
            <a:fillRect/>
          </a:stretch>
        </p:blipFill>
        <p:spPr>
          <a:xfrm>
            <a:off x="3904171" y="2966729"/>
            <a:ext cx="1869565" cy="2258674"/>
          </a:xfrm>
          <a:prstGeom prst="rect">
            <a:avLst/>
          </a:prstGeom>
        </p:spPr>
      </p:pic>
      <p:pic>
        <p:nvPicPr>
          <p:cNvPr id="14" name="Imagem 13" descr="Forma, Ícone&#10;&#10;Descrição gerada automaticamente">
            <a:extLst>
              <a:ext uri="{FF2B5EF4-FFF2-40B4-BE49-F238E27FC236}">
                <a16:creationId xmlns:a16="http://schemas.microsoft.com/office/drawing/2014/main" id="{254E6B39-D6DE-FC97-5738-102F9AEF71C5}"/>
              </a:ext>
            </a:extLst>
          </p:cNvPr>
          <p:cNvPicPr>
            <a:picLocks noChangeAspect="1"/>
          </p:cNvPicPr>
          <p:nvPr/>
        </p:nvPicPr>
        <p:blipFill>
          <a:blip r:embed="rId3">
            <a:extLst>
              <a:ext uri="{28A0092B-C50C-407E-A947-70E740481C1C}">
                <a14:useLocalDpi xmlns:a14="http://schemas.microsoft.com/office/drawing/2010/main" val="0"/>
              </a:ext>
            </a:extLst>
          </a:blip>
          <a:srcRect l="8160"/>
          <a:stretch>
            <a:fillRect/>
          </a:stretch>
        </p:blipFill>
        <p:spPr>
          <a:xfrm>
            <a:off x="9691842" y="3656549"/>
            <a:ext cx="1869565" cy="2258674"/>
          </a:xfrm>
          <a:prstGeom prst="rect">
            <a:avLst/>
          </a:prstGeom>
        </p:spPr>
      </p:pic>
      <p:pic>
        <p:nvPicPr>
          <p:cNvPr id="9" name="Imagem 8" descr="Forma, Ícone&#10;&#10;Descrição gerada automaticamente">
            <a:extLst>
              <a:ext uri="{FF2B5EF4-FFF2-40B4-BE49-F238E27FC236}">
                <a16:creationId xmlns:a16="http://schemas.microsoft.com/office/drawing/2014/main" id="{CA043CA5-368F-4F0D-9149-0F244B7FD696}"/>
              </a:ext>
            </a:extLst>
          </p:cNvPr>
          <p:cNvPicPr>
            <a:picLocks noChangeAspect="1"/>
          </p:cNvPicPr>
          <p:nvPr/>
        </p:nvPicPr>
        <p:blipFill>
          <a:blip r:embed="rId3">
            <a:extLst>
              <a:ext uri="{28A0092B-C50C-407E-A947-70E740481C1C}">
                <a14:useLocalDpi xmlns:a14="http://schemas.microsoft.com/office/drawing/2010/main" val="0"/>
              </a:ext>
            </a:extLst>
          </a:blip>
          <a:srcRect l="8160"/>
          <a:stretch>
            <a:fillRect/>
          </a:stretch>
        </p:blipFill>
        <p:spPr>
          <a:xfrm>
            <a:off x="9674006" y="1292153"/>
            <a:ext cx="1869565" cy="2258674"/>
          </a:xfrm>
          <a:prstGeom prst="rect">
            <a:avLst/>
          </a:prstGeom>
        </p:spPr>
      </p:pic>
      <p:pic>
        <p:nvPicPr>
          <p:cNvPr id="7" name="Imagem 6" descr="Forma, Ícone&#10;&#10;Descrição gerada automaticamente">
            <a:extLst>
              <a:ext uri="{FF2B5EF4-FFF2-40B4-BE49-F238E27FC236}">
                <a16:creationId xmlns:a16="http://schemas.microsoft.com/office/drawing/2014/main" id="{527D29F5-48DF-6CBC-A595-3BA0CC0709E7}"/>
              </a:ext>
            </a:extLst>
          </p:cNvPr>
          <p:cNvPicPr>
            <a:picLocks noChangeAspect="1"/>
          </p:cNvPicPr>
          <p:nvPr/>
        </p:nvPicPr>
        <p:blipFill>
          <a:blip r:embed="rId3">
            <a:extLst>
              <a:ext uri="{28A0092B-C50C-407E-A947-70E740481C1C}">
                <a14:useLocalDpi xmlns:a14="http://schemas.microsoft.com/office/drawing/2010/main" val="0"/>
              </a:ext>
            </a:extLst>
          </a:blip>
          <a:srcRect l="8160"/>
          <a:stretch>
            <a:fillRect/>
          </a:stretch>
        </p:blipFill>
        <p:spPr>
          <a:xfrm>
            <a:off x="6605020" y="872863"/>
            <a:ext cx="1869565" cy="2258674"/>
          </a:xfrm>
          <a:prstGeom prst="rect">
            <a:avLst/>
          </a:prstGeom>
        </p:spPr>
      </p:pic>
      <p:pic>
        <p:nvPicPr>
          <p:cNvPr id="6" name="Imagem 5" descr="Forma, Ícone&#10;&#10;Descrição gerada automaticamente">
            <a:extLst>
              <a:ext uri="{FF2B5EF4-FFF2-40B4-BE49-F238E27FC236}">
                <a16:creationId xmlns:a16="http://schemas.microsoft.com/office/drawing/2014/main" id="{2FE0E687-23B3-B1A5-B734-A16C61E944C1}"/>
              </a:ext>
            </a:extLst>
          </p:cNvPr>
          <p:cNvPicPr>
            <a:picLocks noChangeAspect="1"/>
          </p:cNvPicPr>
          <p:nvPr/>
        </p:nvPicPr>
        <p:blipFill>
          <a:blip r:embed="rId3">
            <a:extLst>
              <a:ext uri="{28A0092B-C50C-407E-A947-70E740481C1C}">
                <a14:useLocalDpi xmlns:a14="http://schemas.microsoft.com/office/drawing/2010/main" val="0"/>
              </a:ext>
            </a:extLst>
          </a:blip>
          <a:srcRect l="8160"/>
          <a:stretch>
            <a:fillRect/>
          </a:stretch>
        </p:blipFill>
        <p:spPr>
          <a:xfrm>
            <a:off x="3537233" y="532020"/>
            <a:ext cx="1869565" cy="2258674"/>
          </a:xfrm>
          <a:prstGeom prst="rect">
            <a:avLst/>
          </a:prstGeom>
        </p:spPr>
      </p:pic>
      <p:pic>
        <p:nvPicPr>
          <p:cNvPr id="3" name="Imagem 2" descr="Forma, Ícone&#10;&#10;Descrição gerada automaticamente">
            <a:extLst>
              <a:ext uri="{FF2B5EF4-FFF2-40B4-BE49-F238E27FC236}">
                <a16:creationId xmlns:a16="http://schemas.microsoft.com/office/drawing/2014/main" id="{04267256-70C0-ECAC-15D0-44431E1D5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45" y="0"/>
            <a:ext cx="2035685" cy="2258674"/>
          </a:xfrm>
          <a:prstGeom prst="rect">
            <a:avLst/>
          </a:prstGeom>
        </p:spPr>
      </p:pic>
      <p:sp>
        <p:nvSpPr>
          <p:cNvPr id="428" name="Google Shape;428;p45"/>
          <p:cNvSpPr txBox="1"/>
          <p:nvPr/>
        </p:nvSpPr>
        <p:spPr>
          <a:xfrm>
            <a:off x="531143" y="614316"/>
            <a:ext cx="1691640" cy="769389"/>
          </a:xfrm>
          <a:prstGeom prst="rect">
            <a:avLst/>
          </a:prstGeom>
          <a:noFill/>
          <a:ln>
            <a:noFill/>
          </a:ln>
        </p:spPr>
        <p:txBody>
          <a:bodyPr spcFirstLastPara="1" wrap="square" lIns="91421" tIns="45694" rIns="91421" bIns="45694" anchor="t" anchorCtr="0">
            <a:spAutoFit/>
          </a:bodyPr>
          <a:lstStyle/>
          <a:p>
            <a:pPr algn="ctr" defTabSz="1219048">
              <a:buClr>
                <a:srgbClr val="000000"/>
              </a:buClr>
            </a:pPr>
            <a:r>
              <a:rPr lang="en-GB" sz="4400" b="1" dirty="0">
                <a:solidFill>
                  <a:schemeClr val="bg1"/>
                </a:solidFill>
                <a:latin typeface="Sicoob Script" panose="03080502040307070305" pitchFamily="66" charset="77"/>
                <a:sym typeface="Dela Gothic One"/>
              </a:rPr>
              <a:t>1988</a:t>
            </a:r>
            <a:endParaRPr sz="4400" b="1" dirty="0">
              <a:solidFill>
                <a:schemeClr val="bg1"/>
              </a:solidFill>
              <a:latin typeface="Sicoob Script" panose="03080502040307070305" pitchFamily="66" charset="77"/>
              <a:sym typeface="Dela Gothic One"/>
            </a:endParaRPr>
          </a:p>
        </p:txBody>
      </p:sp>
      <p:sp>
        <p:nvSpPr>
          <p:cNvPr id="429" name="Google Shape;429;p45"/>
          <p:cNvSpPr txBox="1"/>
          <p:nvPr/>
        </p:nvSpPr>
        <p:spPr>
          <a:xfrm>
            <a:off x="3479118" y="1129337"/>
            <a:ext cx="1869565" cy="769389"/>
          </a:xfrm>
          <a:prstGeom prst="rect">
            <a:avLst/>
          </a:prstGeom>
          <a:noFill/>
          <a:ln>
            <a:noFill/>
          </a:ln>
        </p:spPr>
        <p:txBody>
          <a:bodyPr spcFirstLastPara="1" wrap="square" lIns="91421" tIns="45694" rIns="91421" bIns="45694" anchor="t" anchorCtr="0">
            <a:spAutoFit/>
          </a:bodyPr>
          <a:lstStyle/>
          <a:p>
            <a:pPr algn="ctr" defTabSz="1219048">
              <a:buClr>
                <a:srgbClr val="000000"/>
              </a:buClr>
            </a:pPr>
            <a:r>
              <a:rPr lang="en-GB" sz="4400" b="1" dirty="0">
                <a:solidFill>
                  <a:schemeClr val="bg1"/>
                </a:solidFill>
                <a:latin typeface="Sicoob Script" panose="03080502040307070305" pitchFamily="66" charset="77"/>
                <a:sym typeface="Dela Gothic One"/>
              </a:rPr>
              <a:t>1991</a:t>
            </a:r>
          </a:p>
        </p:txBody>
      </p:sp>
      <p:sp>
        <p:nvSpPr>
          <p:cNvPr id="431" name="Google Shape;431;p45"/>
          <p:cNvSpPr txBox="1"/>
          <p:nvPr/>
        </p:nvSpPr>
        <p:spPr>
          <a:xfrm>
            <a:off x="9723813" y="1898726"/>
            <a:ext cx="1688828" cy="769389"/>
          </a:xfrm>
          <a:prstGeom prst="rect">
            <a:avLst/>
          </a:prstGeom>
          <a:noFill/>
          <a:ln>
            <a:noFill/>
          </a:ln>
        </p:spPr>
        <p:txBody>
          <a:bodyPr spcFirstLastPara="1" wrap="square" lIns="91421" tIns="45694" rIns="91421" bIns="45694" anchor="t" anchorCtr="0">
            <a:spAutoFit/>
          </a:bodyPr>
          <a:lstStyle/>
          <a:p>
            <a:pPr algn="ctr" defTabSz="1219048">
              <a:buClr>
                <a:srgbClr val="000000"/>
              </a:buClr>
            </a:pPr>
            <a:r>
              <a:rPr lang="en-GB" sz="4400" b="1" dirty="0">
                <a:solidFill>
                  <a:schemeClr val="bg1"/>
                </a:solidFill>
                <a:latin typeface="Sicoob Script" panose="03080502040307070305" pitchFamily="66" charset="77"/>
                <a:sym typeface="Dela Gothic One"/>
              </a:rPr>
              <a:t>2003</a:t>
            </a:r>
            <a:endParaRPr sz="4400" b="1" dirty="0">
              <a:solidFill>
                <a:schemeClr val="bg1"/>
              </a:solidFill>
              <a:latin typeface="Sicoob Script" panose="03080502040307070305" pitchFamily="66" charset="77"/>
              <a:sym typeface="Dela Gothic One"/>
            </a:endParaRPr>
          </a:p>
        </p:txBody>
      </p:sp>
      <p:sp>
        <p:nvSpPr>
          <p:cNvPr id="432" name="Google Shape;432;p45"/>
          <p:cNvSpPr txBox="1"/>
          <p:nvPr/>
        </p:nvSpPr>
        <p:spPr>
          <a:xfrm>
            <a:off x="9759904" y="4245044"/>
            <a:ext cx="1679058" cy="769389"/>
          </a:xfrm>
          <a:prstGeom prst="rect">
            <a:avLst/>
          </a:prstGeom>
          <a:noFill/>
          <a:ln>
            <a:noFill/>
          </a:ln>
        </p:spPr>
        <p:txBody>
          <a:bodyPr spcFirstLastPara="1" wrap="square" lIns="91421" tIns="45694" rIns="91421" bIns="45694" anchor="t" anchorCtr="0">
            <a:spAutoFit/>
          </a:bodyPr>
          <a:lstStyle/>
          <a:p>
            <a:pPr algn="ctr" defTabSz="1219048">
              <a:buClr>
                <a:srgbClr val="000000"/>
              </a:buClr>
            </a:pPr>
            <a:r>
              <a:rPr lang="en-GB" sz="4400" b="1" dirty="0">
                <a:solidFill>
                  <a:schemeClr val="bg1"/>
                </a:solidFill>
                <a:latin typeface="Sicoob Script" panose="03080502040307070305" pitchFamily="66" charset="77"/>
                <a:sym typeface="Dela Gothic One"/>
              </a:rPr>
              <a:t>2005</a:t>
            </a:r>
            <a:endParaRPr sz="4400" b="1" dirty="0">
              <a:solidFill>
                <a:schemeClr val="bg1"/>
              </a:solidFill>
              <a:latin typeface="Sicoob Script" panose="03080502040307070305" pitchFamily="66" charset="77"/>
              <a:sym typeface="Dela Gothic One"/>
            </a:endParaRPr>
          </a:p>
        </p:txBody>
      </p:sp>
      <p:cxnSp>
        <p:nvCxnSpPr>
          <p:cNvPr id="433" name="Google Shape;433;p45"/>
          <p:cNvCxnSpPr/>
          <p:nvPr/>
        </p:nvCxnSpPr>
        <p:spPr>
          <a:xfrm>
            <a:off x="3270857" y="4124447"/>
            <a:ext cx="0" cy="1010584"/>
          </a:xfrm>
          <a:prstGeom prst="straightConnector1">
            <a:avLst/>
          </a:prstGeom>
          <a:noFill/>
          <a:ln w="19050" cap="flat" cmpd="sng">
            <a:solidFill>
              <a:srgbClr val="003641"/>
            </a:solidFill>
            <a:prstDash val="solid"/>
            <a:miter lim="800000"/>
            <a:headEnd type="none" w="sm" len="sm"/>
            <a:tailEnd type="none" w="sm" len="sm"/>
          </a:ln>
        </p:spPr>
      </p:cxnSp>
      <p:cxnSp>
        <p:nvCxnSpPr>
          <p:cNvPr id="435" name="Google Shape;435;p45"/>
          <p:cNvCxnSpPr/>
          <p:nvPr/>
        </p:nvCxnSpPr>
        <p:spPr>
          <a:xfrm>
            <a:off x="6577253" y="4124446"/>
            <a:ext cx="0" cy="1963616"/>
          </a:xfrm>
          <a:prstGeom prst="straightConnector1">
            <a:avLst/>
          </a:prstGeom>
          <a:noFill/>
          <a:ln w="19050" cap="flat" cmpd="sng">
            <a:solidFill>
              <a:srgbClr val="003641"/>
            </a:solidFill>
            <a:prstDash val="solid"/>
            <a:miter lim="800000"/>
            <a:headEnd type="none" w="sm" len="sm"/>
            <a:tailEnd type="none" w="sm" len="sm"/>
          </a:ln>
        </p:spPr>
      </p:cxnSp>
      <p:pic>
        <p:nvPicPr>
          <p:cNvPr id="2" name="Imagem 1">
            <a:extLst>
              <a:ext uri="{FF2B5EF4-FFF2-40B4-BE49-F238E27FC236}">
                <a16:creationId xmlns:a16="http://schemas.microsoft.com/office/drawing/2014/main" id="{6D3849F0-486A-1BDC-7D2E-FB62D2D84958}"/>
              </a:ext>
            </a:extLst>
          </p:cNvPr>
          <p:cNvPicPr>
            <a:picLocks noChangeAspect="1"/>
          </p:cNvPicPr>
          <p:nvPr/>
        </p:nvPicPr>
        <p:blipFill>
          <a:blip r:embed="rId4"/>
          <a:srcRect l="12047" r="-1"/>
          <a:stretch>
            <a:fillRect/>
          </a:stretch>
        </p:blipFill>
        <p:spPr>
          <a:xfrm>
            <a:off x="11658600" y="-1380"/>
            <a:ext cx="533400" cy="533400"/>
          </a:xfrm>
          <a:prstGeom prst="rect">
            <a:avLst/>
          </a:prstGeom>
        </p:spPr>
      </p:pic>
      <p:pic>
        <p:nvPicPr>
          <p:cNvPr id="5" name="Imagem 4">
            <a:extLst>
              <a:ext uri="{FF2B5EF4-FFF2-40B4-BE49-F238E27FC236}">
                <a16:creationId xmlns:a16="http://schemas.microsoft.com/office/drawing/2014/main" id="{729416A1-8FD1-C27F-3507-4AC90FFAA46B}"/>
              </a:ext>
            </a:extLst>
          </p:cNvPr>
          <p:cNvPicPr>
            <a:picLocks noChangeAspect="1"/>
          </p:cNvPicPr>
          <p:nvPr/>
        </p:nvPicPr>
        <p:blipFill>
          <a:blip r:embed="rId5"/>
          <a:stretch>
            <a:fillRect/>
          </a:stretch>
        </p:blipFill>
        <p:spPr>
          <a:xfrm>
            <a:off x="2222783" y="946460"/>
            <a:ext cx="1314450" cy="781050"/>
          </a:xfrm>
          <a:prstGeom prst="rect">
            <a:avLst/>
          </a:prstGeom>
        </p:spPr>
      </p:pic>
      <p:pic>
        <p:nvPicPr>
          <p:cNvPr id="4" name="Imagem 3">
            <a:extLst>
              <a:ext uri="{FF2B5EF4-FFF2-40B4-BE49-F238E27FC236}">
                <a16:creationId xmlns:a16="http://schemas.microsoft.com/office/drawing/2014/main" id="{F58B23BF-35AE-2E10-BB4E-16FB1EEC3AE9}"/>
              </a:ext>
            </a:extLst>
          </p:cNvPr>
          <p:cNvPicPr>
            <a:picLocks noChangeAspect="1"/>
          </p:cNvPicPr>
          <p:nvPr/>
        </p:nvPicPr>
        <p:blipFill>
          <a:blip r:embed="rId5"/>
          <a:stretch>
            <a:fillRect/>
          </a:stretch>
        </p:blipFill>
        <p:spPr>
          <a:xfrm>
            <a:off x="5348684" y="1383705"/>
            <a:ext cx="1314450" cy="781050"/>
          </a:xfrm>
          <a:prstGeom prst="rect">
            <a:avLst/>
          </a:prstGeom>
        </p:spPr>
      </p:pic>
      <p:pic>
        <p:nvPicPr>
          <p:cNvPr id="8" name="Imagem 7">
            <a:extLst>
              <a:ext uri="{FF2B5EF4-FFF2-40B4-BE49-F238E27FC236}">
                <a16:creationId xmlns:a16="http://schemas.microsoft.com/office/drawing/2014/main" id="{4F46ED3A-35B2-8974-11CB-E20699262AB6}"/>
              </a:ext>
            </a:extLst>
          </p:cNvPr>
          <p:cNvPicPr>
            <a:picLocks noChangeAspect="1"/>
          </p:cNvPicPr>
          <p:nvPr/>
        </p:nvPicPr>
        <p:blipFill>
          <a:blip r:embed="rId5"/>
          <a:stretch>
            <a:fillRect/>
          </a:stretch>
        </p:blipFill>
        <p:spPr>
          <a:xfrm>
            <a:off x="8358357" y="1771004"/>
            <a:ext cx="1314450" cy="781050"/>
          </a:xfrm>
          <a:prstGeom prst="rect">
            <a:avLst/>
          </a:prstGeom>
        </p:spPr>
      </p:pic>
      <p:pic>
        <p:nvPicPr>
          <p:cNvPr id="13" name="Imagem 12">
            <a:extLst>
              <a:ext uri="{FF2B5EF4-FFF2-40B4-BE49-F238E27FC236}">
                <a16:creationId xmlns:a16="http://schemas.microsoft.com/office/drawing/2014/main" id="{137C9675-28B1-0CD2-F3A3-31AA4DD435E7}"/>
              </a:ext>
            </a:extLst>
          </p:cNvPr>
          <p:cNvPicPr>
            <a:picLocks noChangeAspect="1"/>
          </p:cNvPicPr>
          <p:nvPr/>
        </p:nvPicPr>
        <p:blipFill>
          <a:blip r:embed="rId6"/>
          <a:srcRect r="13185"/>
          <a:stretch>
            <a:fillRect/>
          </a:stretch>
        </p:blipFill>
        <p:spPr>
          <a:xfrm>
            <a:off x="11462448" y="2173563"/>
            <a:ext cx="727677" cy="2705100"/>
          </a:xfrm>
          <a:prstGeom prst="rect">
            <a:avLst/>
          </a:prstGeom>
        </p:spPr>
      </p:pic>
      <p:pic>
        <p:nvPicPr>
          <p:cNvPr id="16" name="Imagem 15">
            <a:extLst>
              <a:ext uri="{FF2B5EF4-FFF2-40B4-BE49-F238E27FC236}">
                <a16:creationId xmlns:a16="http://schemas.microsoft.com/office/drawing/2014/main" id="{5AF5C7A2-8171-6FD0-C167-15B76430D98B}"/>
              </a:ext>
            </a:extLst>
          </p:cNvPr>
          <p:cNvPicPr>
            <a:picLocks noChangeAspect="1"/>
          </p:cNvPicPr>
          <p:nvPr/>
        </p:nvPicPr>
        <p:blipFill>
          <a:blip r:embed="rId7"/>
          <a:stretch>
            <a:fillRect/>
          </a:stretch>
        </p:blipFill>
        <p:spPr>
          <a:xfrm>
            <a:off x="8620438" y="4191935"/>
            <a:ext cx="1089988" cy="769389"/>
          </a:xfrm>
          <a:prstGeom prst="rect">
            <a:avLst/>
          </a:prstGeom>
        </p:spPr>
      </p:pic>
      <p:sp>
        <p:nvSpPr>
          <p:cNvPr id="18" name="Google Shape;432;p45">
            <a:extLst>
              <a:ext uri="{FF2B5EF4-FFF2-40B4-BE49-F238E27FC236}">
                <a16:creationId xmlns:a16="http://schemas.microsoft.com/office/drawing/2014/main" id="{B65ED1F2-DD90-1032-90A1-B6978C48F897}"/>
              </a:ext>
            </a:extLst>
          </p:cNvPr>
          <p:cNvSpPr txBox="1"/>
          <p:nvPr/>
        </p:nvSpPr>
        <p:spPr>
          <a:xfrm>
            <a:off x="6873318" y="4172991"/>
            <a:ext cx="1679058" cy="769389"/>
          </a:xfrm>
          <a:prstGeom prst="rect">
            <a:avLst/>
          </a:prstGeom>
          <a:noFill/>
          <a:ln>
            <a:noFill/>
          </a:ln>
        </p:spPr>
        <p:txBody>
          <a:bodyPr spcFirstLastPara="1" wrap="square" lIns="91421" tIns="45694" rIns="91421" bIns="45694" anchor="t" anchorCtr="0">
            <a:spAutoFit/>
          </a:bodyPr>
          <a:lstStyle/>
          <a:p>
            <a:pPr algn="ctr" defTabSz="1219048">
              <a:buClr>
                <a:srgbClr val="000000"/>
              </a:buClr>
            </a:pPr>
            <a:r>
              <a:rPr lang="en-GB" sz="4400" b="1" dirty="0">
                <a:solidFill>
                  <a:schemeClr val="bg1"/>
                </a:solidFill>
                <a:latin typeface="Sicoob Script" panose="03080502040307070305" pitchFamily="66" charset="77"/>
                <a:sym typeface="Dela Gothic One"/>
              </a:rPr>
              <a:t>2007</a:t>
            </a:r>
            <a:endParaRPr sz="4400" b="1" dirty="0">
              <a:solidFill>
                <a:schemeClr val="bg1"/>
              </a:solidFill>
              <a:latin typeface="Sicoob Script" panose="03080502040307070305" pitchFamily="66" charset="77"/>
              <a:sym typeface="Dela Gothic One"/>
            </a:endParaRPr>
          </a:p>
        </p:txBody>
      </p:sp>
      <p:sp>
        <p:nvSpPr>
          <p:cNvPr id="22" name="Google Shape;432;p45">
            <a:extLst>
              <a:ext uri="{FF2B5EF4-FFF2-40B4-BE49-F238E27FC236}">
                <a16:creationId xmlns:a16="http://schemas.microsoft.com/office/drawing/2014/main" id="{7A2FFC30-2297-F270-AECB-69B16CBF63CD}"/>
              </a:ext>
            </a:extLst>
          </p:cNvPr>
          <p:cNvSpPr txBox="1"/>
          <p:nvPr/>
        </p:nvSpPr>
        <p:spPr>
          <a:xfrm>
            <a:off x="3967812" y="3609980"/>
            <a:ext cx="1679058" cy="769389"/>
          </a:xfrm>
          <a:prstGeom prst="rect">
            <a:avLst/>
          </a:prstGeom>
          <a:noFill/>
          <a:ln>
            <a:noFill/>
          </a:ln>
        </p:spPr>
        <p:txBody>
          <a:bodyPr spcFirstLastPara="1" wrap="square" lIns="91421" tIns="45694" rIns="91421" bIns="45694" anchor="t" anchorCtr="0">
            <a:spAutoFit/>
          </a:bodyPr>
          <a:lstStyle/>
          <a:p>
            <a:pPr algn="ctr" defTabSz="1219048">
              <a:buClr>
                <a:srgbClr val="000000"/>
              </a:buClr>
            </a:pPr>
            <a:r>
              <a:rPr lang="en-GB" sz="4400" b="1" dirty="0">
                <a:solidFill>
                  <a:schemeClr val="bg1"/>
                </a:solidFill>
                <a:latin typeface="Sicoob Script" panose="03080502040307070305" pitchFamily="66" charset="77"/>
                <a:sym typeface="Dela Gothic One"/>
              </a:rPr>
              <a:t>2020</a:t>
            </a:r>
            <a:endParaRPr sz="4400" b="1" dirty="0">
              <a:solidFill>
                <a:schemeClr val="bg1"/>
              </a:solidFill>
              <a:latin typeface="Sicoob Script" panose="03080502040307070305" pitchFamily="66" charset="77"/>
              <a:sym typeface="Dela Gothic One"/>
            </a:endParaRPr>
          </a:p>
        </p:txBody>
      </p:sp>
      <p:pic>
        <p:nvPicPr>
          <p:cNvPr id="24" name="Imagem 23">
            <a:extLst>
              <a:ext uri="{FF2B5EF4-FFF2-40B4-BE49-F238E27FC236}">
                <a16:creationId xmlns:a16="http://schemas.microsoft.com/office/drawing/2014/main" id="{C8656EAE-F1FB-621F-EDE7-80B82C8D17B4}"/>
              </a:ext>
            </a:extLst>
          </p:cNvPr>
          <p:cNvPicPr>
            <a:picLocks noChangeAspect="1"/>
          </p:cNvPicPr>
          <p:nvPr/>
        </p:nvPicPr>
        <p:blipFill>
          <a:blip r:embed="rId8"/>
          <a:stretch>
            <a:fillRect/>
          </a:stretch>
        </p:blipFill>
        <p:spPr>
          <a:xfrm>
            <a:off x="5648057" y="3915363"/>
            <a:ext cx="1285875" cy="714375"/>
          </a:xfrm>
          <a:prstGeom prst="rect">
            <a:avLst/>
          </a:prstGeom>
        </p:spPr>
      </p:pic>
      <p:sp>
        <p:nvSpPr>
          <p:cNvPr id="28" name="Google Shape;430;p45">
            <a:extLst>
              <a:ext uri="{FF2B5EF4-FFF2-40B4-BE49-F238E27FC236}">
                <a16:creationId xmlns:a16="http://schemas.microsoft.com/office/drawing/2014/main" id="{622E238B-7115-105C-DD55-F24E836B1F67}"/>
              </a:ext>
            </a:extLst>
          </p:cNvPr>
          <p:cNvSpPr txBox="1"/>
          <p:nvPr/>
        </p:nvSpPr>
        <p:spPr>
          <a:xfrm>
            <a:off x="6681548" y="1458362"/>
            <a:ext cx="1716508" cy="769389"/>
          </a:xfrm>
          <a:prstGeom prst="rect">
            <a:avLst/>
          </a:prstGeom>
          <a:noFill/>
          <a:ln>
            <a:noFill/>
          </a:ln>
        </p:spPr>
        <p:txBody>
          <a:bodyPr spcFirstLastPara="1" wrap="square" lIns="91421" tIns="45694" rIns="91421" bIns="45694" anchor="t" anchorCtr="0">
            <a:spAutoFit/>
          </a:bodyPr>
          <a:lstStyle/>
          <a:p>
            <a:pPr algn="ctr" defTabSz="1219048">
              <a:buClr>
                <a:srgbClr val="000000"/>
              </a:buClr>
            </a:pPr>
            <a:r>
              <a:rPr lang="en-GB" sz="4400" b="1" dirty="0">
                <a:solidFill>
                  <a:schemeClr val="bg1"/>
                </a:solidFill>
                <a:latin typeface="Sicoob Script" panose="03080502040307070305" pitchFamily="66" charset="77"/>
                <a:sym typeface="Dela Gothic One"/>
              </a:rPr>
              <a:t>1999</a:t>
            </a:r>
            <a:endParaRPr sz="4400" b="1" dirty="0">
              <a:solidFill>
                <a:schemeClr val="bg1"/>
              </a:solidFill>
              <a:latin typeface="Sicoob Script" panose="03080502040307070305" pitchFamily="66" charset="77"/>
              <a:sym typeface="Arial"/>
            </a:endParaRPr>
          </a:p>
        </p:txBody>
      </p:sp>
      <p:sp>
        <p:nvSpPr>
          <p:cNvPr id="29" name="CaixaDeTexto 28">
            <a:extLst>
              <a:ext uri="{FF2B5EF4-FFF2-40B4-BE49-F238E27FC236}">
                <a16:creationId xmlns:a16="http://schemas.microsoft.com/office/drawing/2014/main" id="{AA237528-E423-FA47-3B0D-0C9B8BB972D3}"/>
              </a:ext>
            </a:extLst>
          </p:cNvPr>
          <p:cNvSpPr txBox="1"/>
          <p:nvPr/>
        </p:nvSpPr>
        <p:spPr>
          <a:xfrm>
            <a:off x="480393" y="2166675"/>
            <a:ext cx="1793140" cy="276999"/>
          </a:xfrm>
          <a:prstGeom prst="rect">
            <a:avLst/>
          </a:prstGeom>
          <a:noFill/>
        </p:spPr>
        <p:txBody>
          <a:bodyPr wrap="square" rtlCol="0">
            <a:spAutoFit/>
          </a:bodyPr>
          <a:lstStyle/>
          <a:p>
            <a:r>
              <a:rPr lang="pt-BR" sz="1200" dirty="0">
                <a:solidFill>
                  <a:schemeClr val="bg1"/>
                </a:solidFill>
                <a:latin typeface="Sicoob Sans" panose="020B0604020202020204" charset="0"/>
              </a:rPr>
              <a:t>CONSTITUIÇÃO EM 1988</a:t>
            </a:r>
          </a:p>
        </p:txBody>
      </p:sp>
      <p:sp>
        <p:nvSpPr>
          <p:cNvPr id="30" name="CaixaDeTexto 29">
            <a:extLst>
              <a:ext uri="{FF2B5EF4-FFF2-40B4-BE49-F238E27FC236}">
                <a16:creationId xmlns:a16="http://schemas.microsoft.com/office/drawing/2014/main" id="{6AF56522-59D0-0AD5-432F-30A9942A9A03}"/>
              </a:ext>
            </a:extLst>
          </p:cNvPr>
          <p:cNvSpPr txBox="1"/>
          <p:nvPr/>
        </p:nvSpPr>
        <p:spPr>
          <a:xfrm>
            <a:off x="3180962" y="2690800"/>
            <a:ext cx="2592774" cy="276999"/>
          </a:xfrm>
          <a:prstGeom prst="rect">
            <a:avLst/>
          </a:prstGeom>
          <a:noFill/>
        </p:spPr>
        <p:txBody>
          <a:bodyPr wrap="square" rtlCol="0">
            <a:spAutoFit/>
          </a:bodyPr>
          <a:lstStyle/>
          <a:p>
            <a:pPr algn="ctr"/>
            <a:r>
              <a:rPr lang="pt-BR" sz="1200" dirty="0">
                <a:solidFill>
                  <a:schemeClr val="bg1"/>
                </a:solidFill>
                <a:latin typeface="Sicoob Sans" panose="020B0604020202020204" charset="0"/>
              </a:rPr>
              <a:t>INAUGURAÇÃO DA SEDE PRÓPRIA</a:t>
            </a:r>
          </a:p>
        </p:txBody>
      </p:sp>
      <p:sp>
        <p:nvSpPr>
          <p:cNvPr id="31" name="CaixaDeTexto 30">
            <a:extLst>
              <a:ext uri="{FF2B5EF4-FFF2-40B4-BE49-F238E27FC236}">
                <a16:creationId xmlns:a16="http://schemas.microsoft.com/office/drawing/2014/main" id="{74E9C012-5256-E1B3-65D7-641036E400CF}"/>
              </a:ext>
            </a:extLst>
          </p:cNvPr>
          <p:cNvSpPr txBox="1"/>
          <p:nvPr/>
        </p:nvSpPr>
        <p:spPr>
          <a:xfrm>
            <a:off x="6149810" y="3075742"/>
            <a:ext cx="2592774" cy="461665"/>
          </a:xfrm>
          <a:prstGeom prst="rect">
            <a:avLst/>
          </a:prstGeom>
          <a:noFill/>
        </p:spPr>
        <p:txBody>
          <a:bodyPr wrap="square" rtlCol="0">
            <a:spAutoFit/>
          </a:bodyPr>
          <a:lstStyle/>
          <a:p>
            <a:pPr algn="ctr"/>
            <a:r>
              <a:rPr lang="pt-BR" sz="1200" dirty="0">
                <a:solidFill>
                  <a:schemeClr val="bg1"/>
                </a:solidFill>
                <a:latin typeface="Sicoob Sans" panose="020B0604020202020204" charset="0"/>
              </a:rPr>
              <a:t>INAUGURAÇÃO DA AGÊNCIA DE BOM JESUS DA PENHA</a:t>
            </a:r>
          </a:p>
        </p:txBody>
      </p:sp>
      <p:sp>
        <p:nvSpPr>
          <p:cNvPr id="32" name="CaixaDeTexto 31">
            <a:extLst>
              <a:ext uri="{FF2B5EF4-FFF2-40B4-BE49-F238E27FC236}">
                <a16:creationId xmlns:a16="http://schemas.microsoft.com/office/drawing/2014/main" id="{550177B2-ACA5-D2E3-AEF1-4CB9B2B08B1B}"/>
              </a:ext>
            </a:extLst>
          </p:cNvPr>
          <p:cNvSpPr txBox="1"/>
          <p:nvPr/>
        </p:nvSpPr>
        <p:spPr>
          <a:xfrm>
            <a:off x="9234639" y="3443411"/>
            <a:ext cx="2592774" cy="461665"/>
          </a:xfrm>
          <a:prstGeom prst="rect">
            <a:avLst/>
          </a:prstGeom>
          <a:noFill/>
        </p:spPr>
        <p:txBody>
          <a:bodyPr wrap="square" rtlCol="0">
            <a:spAutoFit/>
          </a:bodyPr>
          <a:lstStyle/>
          <a:p>
            <a:pPr algn="ctr"/>
            <a:r>
              <a:rPr lang="pt-BR" sz="1200" dirty="0">
                <a:solidFill>
                  <a:schemeClr val="bg1"/>
                </a:solidFill>
                <a:latin typeface="Sicoob Sans" panose="020B0604020202020204" charset="0"/>
              </a:rPr>
              <a:t>INAUGURAÇÃO DA AGÊNCIA DE SÃO JOSE DA BARRA</a:t>
            </a:r>
          </a:p>
        </p:txBody>
      </p:sp>
      <p:sp>
        <p:nvSpPr>
          <p:cNvPr id="33" name="CaixaDeTexto 32">
            <a:extLst>
              <a:ext uri="{FF2B5EF4-FFF2-40B4-BE49-F238E27FC236}">
                <a16:creationId xmlns:a16="http://schemas.microsoft.com/office/drawing/2014/main" id="{0B555340-AA28-3445-0AFE-2ACFC56A4A98}"/>
              </a:ext>
            </a:extLst>
          </p:cNvPr>
          <p:cNvSpPr txBox="1"/>
          <p:nvPr/>
        </p:nvSpPr>
        <p:spPr>
          <a:xfrm>
            <a:off x="9265914" y="5865127"/>
            <a:ext cx="2592774" cy="646331"/>
          </a:xfrm>
          <a:prstGeom prst="rect">
            <a:avLst/>
          </a:prstGeom>
          <a:noFill/>
        </p:spPr>
        <p:txBody>
          <a:bodyPr wrap="square" rtlCol="0">
            <a:spAutoFit/>
          </a:bodyPr>
          <a:lstStyle/>
          <a:p>
            <a:pPr algn="ctr"/>
            <a:r>
              <a:rPr lang="pt-BR" sz="1200" dirty="0">
                <a:solidFill>
                  <a:schemeClr val="bg1"/>
                </a:solidFill>
                <a:latin typeface="Sicoob Sans" panose="020B0604020202020204" charset="0"/>
              </a:rPr>
              <a:t>INAUGURAÇÃO DAS AGÊNCIAS DE CONCEIÇÃO DA APARECIDA E SÃO PEDRO DA UNIÃO</a:t>
            </a:r>
          </a:p>
        </p:txBody>
      </p:sp>
      <p:sp>
        <p:nvSpPr>
          <p:cNvPr id="34" name="CaixaDeTexto 33">
            <a:extLst>
              <a:ext uri="{FF2B5EF4-FFF2-40B4-BE49-F238E27FC236}">
                <a16:creationId xmlns:a16="http://schemas.microsoft.com/office/drawing/2014/main" id="{37BDAD47-1CDA-E327-29E8-1CB2EBF04C06}"/>
              </a:ext>
            </a:extLst>
          </p:cNvPr>
          <p:cNvSpPr txBox="1"/>
          <p:nvPr/>
        </p:nvSpPr>
        <p:spPr>
          <a:xfrm>
            <a:off x="6511414" y="5798910"/>
            <a:ext cx="2592774" cy="276999"/>
          </a:xfrm>
          <a:prstGeom prst="rect">
            <a:avLst/>
          </a:prstGeom>
          <a:noFill/>
        </p:spPr>
        <p:txBody>
          <a:bodyPr wrap="square" rtlCol="0">
            <a:spAutoFit/>
          </a:bodyPr>
          <a:lstStyle/>
          <a:p>
            <a:pPr algn="ctr"/>
            <a:r>
              <a:rPr lang="pt-BR" sz="1200" dirty="0">
                <a:solidFill>
                  <a:schemeClr val="bg1"/>
                </a:solidFill>
                <a:latin typeface="Sicoob Sans" panose="020B0604020202020204" charset="0"/>
              </a:rPr>
              <a:t> LIVRE ADMISSÃO</a:t>
            </a:r>
          </a:p>
        </p:txBody>
      </p:sp>
      <p:sp>
        <p:nvSpPr>
          <p:cNvPr id="35" name="CaixaDeTexto 34">
            <a:extLst>
              <a:ext uri="{FF2B5EF4-FFF2-40B4-BE49-F238E27FC236}">
                <a16:creationId xmlns:a16="http://schemas.microsoft.com/office/drawing/2014/main" id="{0F620A50-7DD3-9F18-AC09-5CE7AE4F6032}"/>
              </a:ext>
            </a:extLst>
          </p:cNvPr>
          <p:cNvSpPr txBox="1"/>
          <p:nvPr/>
        </p:nvSpPr>
        <p:spPr>
          <a:xfrm>
            <a:off x="3542566" y="5178166"/>
            <a:ext cx="2592774" cy="646331"/>
          </a:xfrm>
          <a:prstGeom prst="rect">
            <a:avLst/>
          </a:prstGeom>
          <a:noFill/>
        </p:spPr>
        <p:txBody>
          <a:bodyPr wrap="square" rtlCol="0">
            <a:spAutoFit/>
          </a:bodyPr>
          <a:lstStyle/>
          <a:p>
            <a:pPr algn="ctr"/>
            <a:r>
              <a:rPr lang="pt-BR" sz="1200" dirty="0">
                <a:solidFill>
                  <a:schemeClr val="bg1"/>
                </a:solidFill>
                <a:latin typeface="Sicoob Sans" panose="020B0604020202020204" charset="0"/>
              </a:rPr>
              <a:t>ALTERAÇÃO PARA COOPERATIVA DE CRÉDITO CREDIALP LTDA – SICOOB CREDIALP</a:t>
            </a:r>
          </a:p>
        </p:txBody>
      </p:sp>
      <p:sp>
        <p:nvSpPr>
          <p:cNvPr id="36" name="CaixaDeTexto 35">
            <a:extLst>
              <a:ext uri="{FF2B5EF4-FFF2-40B4-BE49-F238E27FC236}">
                <a16:creationId xmlns:a16="http://schemas.microsoft.com/office/drawing/2014/main" id="{7FB01FE6-8B2D-6A30-38BC-62A5EC1EAC6F}"/>
              </a:ext>
            </a:extLst>
          </p:cNvPr>
          <p:cNvSpPr txBox="1"/>
          <p:nvPr/>
        </p:nvSpPr>
        <p:spPr>
          <a:xfrm>
            <a:off x="8610032" y="20104"/>
            <a:ext cx="2592774" cy="1569660"/>
          </a:xfrm>
          <a:prstGeom prst="rect">
            <a:avLst/>
          </a:prstGeom>
          <a:noFill/>
        </p:spPr>
        <p:txBody>
          <a:bodyPr wrap="square" rtlCol="0">
            <a:spAutoFit/>
          </a:bodyPr>
          <a:lstStyle/>
          <a:p>
            <a:pPr algn="ctr"/>
            <a:r>
              <a:rPr lang="pt-BR" sz="4800" b="1" dirty="0">
                <a:solidFill>
                  <a:schemeClr val="bg1"/>
                </a:solidFill>
                <a:latin typeface="Baguet Script" panose="020F0502020204030204" pitchFamily="2" charset="0"/>
              </a:rPr>
              <a:t>Linha do tempo</a:t>
            </a:r>
          </a:p>
        </p:txBody>
      </p:sp>
      <p:pic>
        <p:nvPicPr>
          <p:cNvPr id="10" name="Imagem 9" descr="Forma, Ícone&#10;&#10;Descrição gerada automaticamente">
            <a:extLst>
              <a:ext uri="{FF2B5EF4-FFF2-40B4-BE49-F238E27FC236}">
                <a16:creationId xmlns:a16="http://schemas.microsoft.com/office/drawing/2014/main" id="{1093B55A-CD0A-C337-8C12-9EB3D052CA0A}"/>
              </a:ext>
            </a:extLst>
          </p:cNvPr>
          <p:cNvPicPr>
            <a:picLocks noChangeAspect="1"/>
          </p:cNvPicPr>
          <p:nvPr/>
        </p:nvPicPr>
        <p:blipFill>
          <a:blip r:embed="rId3">
            <a:extLst>
              <a:ext uri="{28A0092B-C50C-407E-A947-70E740481C1C}">
                <a14:useLocalDpi xmlns:a14="http://schemas.microsoft.com/office/drawing/2010/main" val="0"/>
              </a:ext>
            </a:extLst>
          </a:blip>
          <a:srcRect l="8160"/>
          <a:stretch>
            <a:fillRect/>
          </a:stretch>
        </p:blipFill>
        <p:spPr>
          <a:xfrm>
            <a:off x="692641" y="2940008"/>
            <a:ext cx="1869565" cy="2258674"/>
          </a:xfrm>
          <a:prstGeom prst="rect">
            <a:avLst/>
          </a:prstGeom>
        </p:spPr>
      </p:pic>
      <p:sp>
        <p:nvSpPr>
          <p:cNvPr id="11" name="Google Shape;432;p45">
            <a:extLst>
              <a:ext uri="{FF2B5EF4-FFF2-40B4-BE49-F238E27FC236}">
                <a16:creationId xmlns:a16="http://schemas.microsoft.com/office/drawing/2014/main" id="{DA15E9FA-7663-E244-23D7-70C740B4150E}"/>
              </a:ext>
            </a:extLst>
          </p:cNvPr>
          <p:cNvSpPr txBox="1"/>
          <p:nvPr/>
        </p:nvSpPr>
        <p:spPr>
          <a:xfrm>
            <a:off x="762810" y="3550380"/>
            <a:ext cx="1679058" cy="769389"/>
          </a:xfrm>
          <a:prstGeom prst="rect">
            <a:avLst/>
          </a:prstGeom>
          <a:noFill/>
          <a:ln>
            <a:noFill/>
          </a:ln>
        </p:spPr>
        <p:txBody>
          <a:bodyPr spcFirstLastPara="1" wrap="square" lIns="91421" tIns="45694" rIns="91421" bIns="45694" anchor="t" anchorCtr="0">
            <a:spAutoFit/>
          </a:bodyPr>
          <a:lstStyle/>
          <a:p>
            <a:pPr algn="ctr" defTabSz="1219048">
              <a:buClr>
                <a:srgbClr val="000000"/>
              </a:buClr>
            </a:pPr>
            <a:r>
              <a:rPr lang="en-GB" sz="4400" b="1" dirty="0">
                <a:solidFill>
                  <a:schemeClr val="bg1"/>
                </a:solidFill>
                <a:latin typeface="Sicoob Script" panose="03080502040307070305" pitchFamily="66" charset="77"/>
                <a:sym typeface="Dela Gothic One"/>
              </a:rPr>
              <a:t>2026</a:t>
            </a:r>
            <a:endParaRPr sz="4400" b="1" dirty="0">
              <a:solidFill>
                <a:schemeClr val="bg1"/>
              </a:solidFill>
              <a:latin typeface="Sicoob Script" panose="03080502040307070305" pitchFamily="66" charset="77"/>
              <a:sym typeface="Dela Gothic One"/>
            </a:endParaRPr>
          </a:p>
        </p:txBody>
      </p:sp>
      <p:sp>
        <p:nvSpPr>
          <p:cNvPr id="19" name="CaixaDeTexto 18">
            <a:extLst>
              <a:ext uri="{FF2B5EF4-FFF2-40B4-BE49-F238E27FC236}">
                <a16:creationId xmlns:a16="http://schemas.microsoft.com/office/drawing/2014/main" id="{7318FEB5-A2E6-84A4-7338-9210DB35D316}"/>
              </a:ext>
            </a:extLst>
          </p:cNvPr>
          <p:cNvSpPr txBox="1"/>
          <p:nvPr/>
        </p:nvSpPr>
        <p:spPr>
          <a:xfrm>
            <a:off x="305952" y="5152579"/>
            <a:ext cx="2592774" cy="1015663"/>
          </a:xfrm>
          <a:prstGeom prst="rect">
            <a:avLst/>
          </a:prstGeom>
          <a:noFill/>
        </p:spPr>
        <p:txBody>
          <a:bodyPr wrap="square" rtlCol="0">
            <a:spAutoFit/>
          </a:bodyPr>
          <a:lstStyle/>
          <a:p>
            <a:pPr algn="ctr"/>
            <a:r>
              <a:rPr lang="pt-BR" sz="1200" dirty="0">
                <a:solidFill>
                  <a:schemeClr val="bg1"/>
                </a:solidFill>
                <a:latin typeface="Sicoob Sans" panose="020B0604020202020204" charset="0"/>
              </a:rPr>
              <a:t>REINAUGURAÇÃO DA AGÊNCIA ANTONIO JULIO DE OLIVEIRA – “PRANCHA” E</a:t>
            </a:r>
          </a:p>
          <a:p>
            <a:pPr algn="ctr"/>
            <a:r>
              <a:rPr lang="pt-BR" sz="1200" dirty="0">
                <a:solidFill>
                  <a:schemeClr val="bg1"/>
                </a:solidFill>
                <a:latin typeface="Sicoob Sans" panose="020B0604020202020204" charset="0"/>
              </a:rPr>
              <a:t>UNIDADE ADMINISTRATIVA MARGARIDA MARIA ALACOQUE</a:t>
            </a:r>
          </a:p>
        </p:txBody>
      </p:sp>
      <p:pic>
        <p:nvPicPr>
          <p:cNvPr id="20" name="Imagem 19">
            <a:extLst>
              <a:ext uri="{FF2B5EF4-FFF2-40B4-BE49-F238E27FC236}">
                <a16:creationId xmlns:a16="http://schemas.microsoft.com/office/drawing/2014/main" id="{2BC581A8-A8CA-3514-F729-37DFADB95132}"/>
              </a:ext>
            </a:extLst>
          </p:cNvPr>
          <p:cNvPicPr>
            <a:picLocks noChangeAspect="1"/>
          </p:cNvPicPr>
          <p:nvPr/>
        </p:nvPicPr>
        <p:blipFill>
          <a:blip r:embed="rId5"/>
          <a:stretch>
            <a:fillRect/>
          </a:stretch>
        </p:blipFill>
        <p:spPr>
          <a:xfrm>
            <a:off x="2441868" y="3480022"/>
            <a:ext cx="1512187" cy="7810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com Canto Arredondado do Mesmo Lado 19">
            <a:extLst>
              <a:ext uri="{FF2B5EF4-FFF2-40B4-BE49-F238E27FC236}">
                <a16:creationId xmlns:a16="http://schemas.microsoft.com/office/drawing/2014/main" id="{1B5A2C3C-1911-566E-3BE7-04515C64B692}"/>
              </a:ext>
            </a:extLst>
          </p:cNvPr>
          <p:cNvSpPr/>
          <p:nvPr/>
        </p:nvSpPr>
        <p:spPr>
          <a:xfrm rot="16200000">
            <a:off x="8363879" y="1889860"/>
            <a:ext cx="793845" cy="6862398"/>
          </a:xfrm>
          <a:prstGeom prst="round2SameRect">
            <a:avLst>
              <a:gd name="adj1" fmla="val 12930"/>
              <a:gd name="adj2" fmla="val 0"/>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com Canto Arredondado do Mesmo Lado 20">
            <a:extLst>
              <a:ext uri="{FF2B5EF4-FFF2-40B4-BE49-F238E27FC236}">
                <a16:creationId xmlns:a16="http://schemas.microsoft.com/office/drawing/2014/main" id="{BCE73218-7220-8A89-FCF6-F5560510A27A}"/>
              </a:ext>
            </a:extLst>
          </p:cNvPr>
          <p:cNvSpPr/>
          <p:nvPr/>
        </p:nvSpPr>
        <p:spPr>
          <a:xfrm rot="16200000">
            <a:off x="8363873" y="945662"/>
            <a:ext cx="793845" cy="6862398"/>
          </a:xfrm>
          <a:prstGeom prst="round2SameRect">
            <a:avLst>
              <a:gd name="adj1" fmla="val 12930"/>
              <a:gd name="adj2" fmla="val 0"/>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om Canto Arredondado do Mesmo Lado 12">
            <a:extLst>
              <a:ext uri="{FF2B5EF4-FFF2-40B4-BE49-F238E27FC236}">
                <a16:creationId xmlns:a16="http://schemas.microsoft.com/office/drawing/2014/main" id="{E26A3886-2CBF-73FC-FA57-62A299FF8B3C}"/>
              </a:ext>
            </a:extLst>
          </p:cNvPr>
          <p:cNvSpPr/>
          <p:nvPr/>
        </p:nvSpPr>
        <p:spPr>
          <a:xfrm rot="16200000">
            <a:off x="8363879" y="-17830"/>
            <a:ext cx="793845" cy="6862398"/>
          </a:xfrm>
          <a:prstGeom prst="round2SameRect">
            <a:avLst>
              <a:gd name="adj1" fmla="val 12930"/>
              <a:gd name="adj2" fmla="val 0"/>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com Canto Arredondado do Mesmo Lado 17">
            <a:extLst>
              <a:ext uri="{FF2B5EF4-FFF2-40B4-BE49-F238E27FC236}">
                <a16:creationId xmlns:a16="http://schemas.microsoft.com/office/drawing/2014/main" id="{42693FCF-69A1-276F-DF35-6919FD5A2301}"/>
              </a:ext>
            </a:extLst>
          </p:cNvPr>
          <p:cNvSpPr/>
          <p:nvPr/>
        </p:nvSpPr>
        <p:spPr>
          <a:xfrm rot="16200000">
            <a:off x="8363878" y="-948160"/>
            <a:ext cx="793845" cy="6862398"/>
          </a:xfrm>
          <a:prstGeom prst="round2SameRect">
            <a:avLst>
              <a:gd name="adj1" fmla="val 12930"/>
              <a:gd name="adj2" fmla="val 0"/>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om Canto Arredondado do Mesmo Lado 9">
            <a:extLst>
              <a:ext uri="{FF2B5EF4-FFF2-40B4-BE49-F238E27FC236}">
                <a16:creationId xmlns:a16="http://schemas.microsoft.com/office/drawing/2014/main" id="{F756481D-57AB-FCFE-A046-928D94E0ABC0}"/>
              </a:ext>
            </a:extLst>
          </p:cNvPr>
          <p:cNvSpPr/>
          <p:nvPr/>
        </p:nvSpPr>
        <p:spPr>
          <a:xfrm rot="16200000">
            <a:off x="8363873" y="-1913916"/>
            <a:ext cx="793845" cy="6862398"/>
          </a:xfrm>
          <a:prstGeom prst="round2SameRect">
            <a:avLst>
              <a:gd name="adj1" fmla="val 12930"/>
              <a:gd name="adj2" fmla="val 0"/>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om Canto Arredondado do Mesmo Lado 8">
            <a:extLst>
              <a:ext uri="{FF2B5EF4-FFF2-40B4-BE49-F238E27FC236}">
                <a16:creationId xmlns:a16="http://schemas.microsoft.com/office/drawing/2014/main" id="{B0A75166-3843-C8A7-B75F-81DCC8118D8B}"/>
              </a:ext>
            </a:extLst>
          </p:cNvPr>
          <p:cNvSpPr/>
          <p:nvPr/>
        </p:nvSpPr>
        <p:spPr>
          <a:xfrm rot="16200000">
            <a:off x="8363878" y="-2873991"/>
            <a:ext cx="793845" cy="6862398"/>
          </a:xfrm>
          <a:prstGeom prst="round2SameRect">
            <a:avLst>
              <a:gd name="adj1" fmla="val 12930"/>
              <a:gd name="adj2" fmla="val 0"/>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5" name="Lorem ipsum dolor sit amet, consectetur adipiscing elit, sed do eiusmod tempor incididunt ut labore et dolore magna aliqua. Lectus sit amet est placerat in egestas. Massa vitae tortor condimentum lacinia. Enim nec dui nunc mattis. Nullam non nisi iaculis"/>
          <p:cNvSpPr txBox="1"/>
          <p:nvPr/>
        </p:nvSpPr>
        <p:spPr>
          <a:xfrm>
            <a:off x="428449" y="2050872"/>
            <a:ext cx="4068075" cy="3567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2400" b="1" dirty="0">
                <a:solidFill>
                  <a:srgbClr val="003641"/>
                </a:solidFill>
                <a:latin typeface="Calibri" panose="020F0502020204030204" pitchFamily="34" charset="0"/>
                <a:cs typeface="Calibri" panose="020F0502020204030204" pitchFamily="34" charset="0"/>
              </a:rPr>
              <a:t>12.110 Cooperados</a:t>
            </a:r>
          </a:p>
          <a:p>
            <a:r>
              <a:rPr lang="pt-BR" sz="2400" b="1" dirty="0">
                <a:solidFill>
                  <a:srgbClr val="003641"/>
                </a:solidFill>
                <a:latin typeface="Calibri" panose="020F0502020204030204" pitchFamily="34" charset="0"/>
                <a:cs typeface="Calibri" panose="020F0502020204030204" pitchFamily="34" charset="0"/>
              </a:rPr>
              <a:t>6 Agências + </a:t>
            </a:r>
            <a:r>
              <a:rPr lang="pt-BR" sz="2400" b="1" dirty="0" err="1">
                <a:solidFill>
                  <a:srgbClr val="003641"/>
                </a:solidFill>
                <a:latin typeface="Calibri" panose="020F0502020204030204" pitchFamily="34" charset="0"/>
                <a:cs typeface="Calibri" panose="020F0502020204030204" pitchFamily="34" charset="0"/>
              </a:rPr>
              <a:t>Pa</a:t>
            </a:r>
            <a:r>
              <a:rPr lang="pt-BR" sz="2400" b="1" dirty="0">
                <a:solidFill>
                  <a:srgbClr val="003641"/>
                </a:solidFill>
                <a:latin typeface="Calibri" panose="020F0502020204030204" pitchFamily="34" charset="0"/>
                <a:cs typeface="Calibri" panose="020F0502020204030204" pitchFamily="34" charset="0"/>
              </a:rPr>
              <a:t> Digital</a:t>
            </a:r>
          </a:p>
          <a:p>
            <a:r>
              <a:rPr lang="pt-BR" sz="2400" b="1" dirty="0">
                <a:solidFill>
                  <a:srgbClr val="003641"/>
                </a:solidFill>
                <a:latin typeface="Calibri" panose="020F0502020204030204" pitchFamily="34" charset="0"/>
                <a:cs typeface="Calibri" panose="020F0502020204030204" pitchFamily="34" charset="0"/>
              </a:rPr>
              <a:t>85 Colaboradores + 1 Estagiário</a:t>
            </a:r>
          </a:p>
          <a:p>
            <a:endParaRPr lang="pt-BR" sz="2400" b="1" dirty="0">
              <a:solidFill>
                <a:srgbClr val="003641"/>
              </a:solidFill>
              <a:latin typeface="Calibri" panose="020F0502020204030204" pitchFamily="34" charset="0"/>
              <a:cs typeface="Calibri" panose="020F0502020204030204" pitchFamily="34" charset="0"/>
            </a:endParaRPr>
          </a:p>
          <a:p>
            <a:endParaRPr lang="pt-BR" sz="2400" b="1" dirty="0">
              <a:solidFill>
                <a:srgbClr val="003641"/>
              </a:solidFill>
              <a:latin typeface="Calibri" panose="020F0502020204030204" pitchFamily="34" charset="0"/>
              <a:cs typeface="Calibri" panose="020F0502020204030204" pitchFamily="34" charset="0"/>
            </a:endParaRPr>
          </a:p>
          <a:p>
            <a:r>
              <a:rPr lang="pt-BR" sz="2400" b="1">
                <a:solidFill>
                  <a:srgbClr val="003641"/>
                </a:solidFill>
                <a:latin typeface="Calibri" panose="020F0502020204030204" pitchFamily="34" charset="0"/>
                <a:cs typeface="Calibri" panose="020F0502020204030204" pitchFamily="34" charset="0"/>
              </a:rPr>
              <a:t>30 </a:t>
            </a:r>
            <a:r>
              <a:rPr lang="pt-BR" sz="2400" b="1" dirty="0">
                <a:solidFill>
                  <a:srgbClr val="003641"/>
                </a:solidFill>
                <a:latin typeface="Calibri" panose="020F0502020204030204" pitchFamily="34" charset="0"/>
                <a:cs typeface="Calibri" panose="020F0502020204030204" pitchFamily="34" charset="0"/>
              </a:rPr>
              <a:t>Colaboradores alocados no Centro Administrativo</a:t>
            </a:r>
          </a:p>
          <a:p>
            <a:endParaRPr sz="2400" b="1" dirty="0">
              <a:solidFill>
                <a:srgbClr val="003641"/>
              </a:solidFill>
              <a:latin typeface="Calibri" panose="020F0502020204030204" pitchFamily="34" charset="0"/>
              <a:cs typeface="Calibri" panose="020F0502020204030204" pitchFamily="34" charset="0"/>
            </a:endParaRPr>
          </a:p>
        </p:txBody>
      </p:sp>
      <p:pic>
        <p:nvPicPr>
          <p:cNvPr id="2" name="Imagem 1" descr="Uma imagem contendo Ícone&#10;&#10;Descrição gerada automaticamente">
            <a:extLst>
              <a:ext uri="{FF2B5EF4-FFF2-40B4-BE49-F238E27FC236}">
                <a16:creationId xmlns:a16="http://schemas.microsoft.com/office/drawing/2014/main" id="{70F5410A-7069-841B-51BA-E0309CD63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07" y="249571"/>
            <a:ext cx="471247" cy="578088"/>
          </a:xfrm>
          <a:prstGeom prst="rect">
            <a:avLst/>
          </a:prstGeom>
        </p:spPr>
      </p:pic>
      <p:pic>
        <p:nvPicPr>
          <p:cNvPr id="14" name="Imagem 13" descr="Ícone&#10;&#10;Descrição gerada automaticamente">
            <a:extLst>
              <a:ext uri="{FF2B5EF4-FFF2-40B4-BE49-F238E27FC236}">
                <a16:creationId xmlns:a16="http://schemas.microsoft.com/office/drawing/2014/main" id="{B528CA72-AE21-2DB8-6CDC-1390826B7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022" y="4162725"/>
            <a:ext cx="290074" cy="288220"/>
          </a:xfrm>
          <a:prstGeom prst="rect">
            <a:avLst/>
          </a:prstGeom>
        </p:spPr>
      </p:pic>
      <p:pic>
        <p:nvPicPr>
          <p:cNvPr id="15" name="Imagem 14" descr="Ícone&#10;&#10;Descrição gerada automaticamente">
            <a:extLst>
              <a:ext uri="{FF2B5EF4-FFF2-40B4-BE49-F238E27FC236}">
                <a16:creationId xmlns:a16="http://schemas.microsoft.com/office/drawing/2014/main" id="{A80D030B-45D0-8FC4-F510-170C9C979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687" y="3260318"/>
            <a:ext cx="288220" cy="290074"/>
          </a:xfrm>
          <a:prstGeom prst="rect">
            <a:avLst/>
          </a:prstGeom>
        </p:spPr>
      </p:pic>
      <p:pic>
        <p:nvPicPr>
          <p:cNvPr id="16" name="Imagem 15" descr="Logotipo&#10;&#10;Descrição gerada automaticamente">
            <a:extLst>
              <a:ext uri="{FF2B5EF4-FFF2-40B4-BE49-F238E27FC236}">
                <a16:creationId xmlns:a16="http://schemas.microsoft.com/office/drawing/2014/main" id="{C02CA789-204A-0A5C-2FE4-D841360AC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833" y="2326554"/>
            <a:ext cx="284513" cy="289147"/>
          </a:xfrm>
          <a:prstGeom prst="rect">
            <a:avLst/>
          </a:prstGeom>
        </p:spPr>
      </p:pic>
      <p:pic>
        <p:nvPicPr>
          <p:cNvPr id="17" name="Imagem 16" descr="Logotipo&#10;&#10;Descrição gerada automaticamente">
            <a:extLst>
              <a:ext uri="{FF2B5EF4-FFF2-40B4-BE49-F238E27FC236}">
                <a16:creationId xmlns:a16="http://schemas.microsoft.com/office/drawing/2014/main" id="{9ED01B4A-2491-4D20-0DC7-FD2E75B2F9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685" y="1380317"/>
            <a:ext cx="288220" cy="290074"/>
          </a:xfrm>
          <a:prstGeom prst="rect">
            <a:avLst/>
          </a:prstGeom>
        </p:spPr>
      </p:pic>
      <p:pic>
        <p:nvPicPr>
          <p:cNvPr id="19" name="Imagem 18" descr="Logotipo, Ícone&#10;&#10;Descrição gerada automaticamente">
            <a:extLst>
              <a:ext uri="{FF2B5EF4-FFF2-40B4-BE49-F238E27FC236}">
                <a16:creationId xmlns:a16="http://schemas.microsoft.com/office/drawing/2014/main" id="{FE4E2C71-AA42-83C5-F39A-4E97A81CEF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0833" y="393578"/>
            <a:ext cx="290074" cy="290074"/>
          </a:xfrm>
          <a:prstGeom prst="rect">
            <a:avLst/>
          </a:prstGeom>
        </p:spPr>
      </p:pic>
      <p:pic>
        <p:nvPicPr>
          <p:cNvPr id="31" name="Imagem 30" descr="Ícone&#10;&#10;Descrição gerada automaticamente">
            <a:extLst>
              <a:ext uri="{FF2B5EF4-FFF2-40B4-BE49-F238E27FC236}">
                <a16:creationId xmlns:a16="http://schemas.microsoft.com/office/drawing/2014/main" id="{7A66CA52-C8AC-9A9F-4E69-94A3720315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7916" y="5139230"/>
            <a:ext cx="202991" cy="312986"/>
          </a:xfrm>
          <a:prstGeom prst="rect">
            <a:avLst/>
          </a:prstGeom>
        </p:spPr>
      </p:pic>
      <p:sp>
        <p:nvSpPr>
          <p:cNvPr id="32"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C98DDA55-0E6C-D8AD-B09B-0443F42F74C7}"/>
              </a:ext>
            </a:extLst>
          </p:cNvPr>
          <p:cNvSpPr txBox="1"/>
          <p:nvPr/>
        </p:nvSpPr>
        <p:spPr>
          <a:xfrm>
            <a:off x="5787980" y="523036"/>
            <a:ext cx="4876844" cy="206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endParaRPr sz="900" dirty="0">
              <a:solidFill>
                <a:schemeClr val="bg1"/>
              </a:solidFill>
              <a:latin typeface="+mn-lt"/>
              <a:cs typeface="Calibri" panose="020F0502020204030204" pitchFamily="34" charset="0"/>
            </a:endParaRPr>
          </a:p>
        </p:txBody>
      </p:sp>
      <p:sp>
        <p:nvSpPr>
          <p:cNvPr id="33"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7C9B9B4D-2197-5D94-CD31-BC45F5E355CA}"/>
              </a:ext>
            </a:extLst>
          </p:cNvPr>
          <p:cNvSpPr txBox="1"/>
          <p:nvPr/>
        </p:nvSpPr>
        <p:spPr>
          <a:xfrm>
            <a:off x="5832448" y="141096"/>
            <a:ext cx="3616723" cy="327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600" b="1" i="1" dirty="0">
                <a:solidFill>
                  <a:schemeClr val="bg1"/>
                </a:solidFill>
                <a:latin typeface="+mn-lt"/>
                <a:cs typeface="Calibri" panose="020F0502020204030204" pitchFamily="34" charset="0"/>
              </a:rPr>
              <a:t>Agência Matriz - Alpinopolis</a:t>
            </a:r>
            <a:endParaRPr sz="1600" b="1" i="1" dirty="0">
              <a:solidFill>
                <a:schemeClr val="bg1"/>
              </a:solidFill>
              <a:latin typeface="+mn-lt"/>
              <a:cs typeface="Calibri" panose="020F0502020204030204" pitchFamily="34" charset="0"/>
            </a:endParaRPr>
          </a:p>
        </p:txBody>
      </p:sp>
      <p:sp>
        <p:nvSpPr>
          <p:cNvPr id="34"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EEBC92E5-78CE-E9B7-70B1-AFA40D9DA4EB}"/>
              </a:ext>
            </a:extLst>
          </p:cNvPr>
          <p:cNvSpPr txBox="1"/>
          <p:nvPr/>
        </p:nvSpPr>
        <p:spPr>
          <a:xfrm>
            <a:off x="5825158" y="1376408"/>
            <a:ext cx="4876844" cy="551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400" dirty="0">
                <a:solidFill>
                  <a:srgbClr val="003641"/>
                </a:solidFill>
                <a:latin typeface="+mn-lt"/>
                <a:cs typeface="Calibri" panose="020F0502020204030204" pitchFamily="34" charset="0"/>
              </a:rPr>
              <a:t>1.474 Cooperados</a:t>
            </a:r>
          </a:p>
          <a:p>
            <a:r>
              <a:rPr sz="1400" dirty="0">
                <a:solidFill>
                  <a:srgbClr val="003641"/>
                </a:solidFill>
                <a:latin typeface="+mn-lt"/>
                <a:cs typeface="Calibri" panose="020F0502020204030204" pitchFamily="34" charset="0"/>
              </a:rPr>
              <a:t> </a:t>
            </a:r>
            <a:r>
              <a:rPr lang="pt-BR" sz="1400" dirty="0">
                <a:solidFill>
                  <a:srgbClr val="003641"/>
                </a:solidFill>
                <a:latin typeface="+mn-lt"/>
                <a:cs typeface="Calibri" panose="020F0502020204030204" pitchFamily="34" charset="0"/>
              </a:rPr>
              <a:t>09 Colaboradores</a:t>
            </a:r>
            <a:endParaRPr sz="1400" dirty="0">
              <a:solidFill>
                <a:srgbClr val="003641"/>
              </a:solidFill>
              <a:latin typeface="+mn-lt"/>
              <a:cs typeface="Calibri" panose="020F0502020204030204" pitchFamily="34" charset="0"/>
            </a:endParaRPr>
          </a:p>
        </p:txBody>
      </p:sp>
      <p:sp>
        <p:nvSpPr>
          <p:cNvPr id="35"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5609FE47-8895-4DF5-794B-6D5652F43B56}"/>
              </a:ext>
            </a:extLst>
          </p:cNvPr>
          <p:cNvSpPr txBox="1"/>
          <p:nvPr/>
        </p:nvSpPr>
        <p:spPr>
          <a:xfrm>
            <a:off x="5831031" y="1135565"/>
            <a:ext cx="3489974" cy="327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600" b="1" i="1" dirty="0">
                <a:solidFill>
                  <a:srgbClr val="003641"/>
                </a:solidFill>
                <a:latin typeface="+mn-lt"/>
                <a:cs typeface="Calibri" panose="020F0502020204030204" pitchFamily="34" charset="0"/>
              </a:rPr>
              <a:t>Agência de Bom Jesus da Penha</a:t>
            </a:r>
            <a:endParaRPr sz="1600" b="1" i="1" dirty="0">
              <a:solidFill>
                <a:srgbClr val="003641"/>
              </a:solidFill>
              <a:latin typeface="+mn-lt"/>
              <a:cs typeface="Calibri" panose="020F0502020204030204" pitchFamily="34" charset="0"/>
            </a:endParaRPr>
          </a:p>
        </p:txBody>
      </p:sp>
      <p:sp>
        <p:nvSpPr>
          <p:cNvPr id="36"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D5125E39-D78C-FC2E-C94A-EBDB3DBE786D}"/>
              </a:ext>
            </a:extLst>
          </p:cNvPr>
          <p:cNvSpPr txBox="1"/>
          <p:nvPr/>
        </p:nvSpPr>
        <p:spPr>
          <a:xfrm>
            <a:off x="5822401" y="2334929"/>
            <a:ext cx="4876844" cy="551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400" dirty="0">
                <a:solidFill>
                  <a:schemeClr val="bg1"/>
                </a:solidFill>
                <a:latin typeface="+mn-lt"/>
                <a:cs typeface="Calibri" panose="020F0502020204030204" pitchFamily="34" charset="0"/>
              </a:rPr>
              <a:t>1.545 Cooperados</a:t>
            </a:r>
          </a:p>
          <a:p>
            <a:r>
              <a:rPr lang="pt-BR" sz="1400" dirty="0">
                <a:solidFill>
                  <a:schemeClr val="bg1"/>
                </a:solidFill>
                <a:latin typeface="+mn-lt"/>
                <a:cs typeface="Calibri" panose="020F0502020204030204" pitchFamily="34" charset="0"/>
              </a:rPr>
              <a:t>09 Colaboradores</a:t>
            </a:r>
            <a:r>
              <a:rPr sz="1400" dirty="0">
                <a:solidFill>
                  <a:schemeClr val="bg1"/>
                </a:solidFill>
                <a:latin typeface="+mn-lt"/>
                <a:cs typeface="Calibri" panose="020F0502020204030204" pitchFamily="34" charset="0"/>
              </a:rPr>
              <a:t> </a:t>
            </a:r>
          </a:p>
        </p:txBody>
      </p:sp>
      <p:sp>
        <p:nvSpPr>
          <p:cNvPr id="37"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AA9DAF80-C11F-B0AF-FF93-7D5838C5A453}"/>
              </a:ext>
            </a:extLst>
          </p:cNvPr>
          <p:cNvSpPr txBox="1"/>
          <p:nvPr/>
        </p:nvSpPr>
        <p:spPr>
          <a:xfrm>
            <a:off x="5831030" y="2088537"/>
            <a:ext cx="3870753" cy="319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600" b="1" i="1" dirty="0">
                <a:solidFill>
                  <a:schemeClr val="bg1"/>
                </a:solidFill>
                <a:latin typeface="+mn-lt"/>
                <a:cs typeface="Calibri" panose="020F0502020204030204" pitchFamily="34" charset="0"/>
              </a:rPr>
              <a:t>Agência de Conceição da Aparecida</a:t>
            </a:r>
            <a:endParaRPr sz="1600" b="1" i="1" dirty="0">
              <a:solidFill>
                <a:schemeClr val="bg1"/>
              </a:solidFill>
              <a:latin typeface="+mn-lt"/>
              <a:cs typeface="Calibri" panose="020F0502020204030204" pitchFamily="34" charset="0"/>
            </a:endParaRPr>
          </a:p>
        </p:txBody>
      </p:sp>
      <p:sp>
        <p:nvSpPr>
          <p:cNvPr id="38"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5F5F4E44-F856-D49F-BEE9-A2C866AF2B0B}"/>
              </a:ext>
            </a:extLst>
          </p:cNvPr>
          <p:cNvSpPr txBox="1"/>
          <p:nvPr/>
        </p:nvSpPr>
        <p:spPr>
          <a:xfrm>
            <a:off x="5877885" y="3274836"/>
            <a:ext cx="4876844" cy="551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400" dirty="0">
                <a:solidFill>
                  <a:srgbClr val="003641"/>
                </a:solidFill>
                <a:latin typeface="+mn-lt"/>
                <a:cs typeface="Calibri" panose="020F0502020204030204" pitchFamily="34" charset="0"/>
              </a:rPr>
              <a:t>2.018 Cooperados</a:t>
            </a:r>
          </a:p>
          <a:p>
            <a:r>
              <a:rPr lang="pt-BR" sz="1400" dirty="0">
                <a:solidFill>
                  <a:srgbClr val="003641"/>
                </a:solidFill>
                <a:latin typeface="+mn-lt"/>
                <a:cs typeface="Calibri" panose="020F0502020204030204" pitchFamily="34" charset="0"/>
              </a:rPr>
              <a:t>07 Colaboradores	</a:t>
            </a:r>
            <a:r>
              <a:rPr sz="900" dirty="0">
                <a:solidFill>
                  <a:srgbClr val="003641"/>
                </a:solidFill>
                <a:latin typeface="+mn-lt"/>
                <a:cs typeface="Calibri" panose="020F0502020204030204" pitchFamily="34" charset="0"/>
              </a:rPr>
              <a:t> </a:t>
            </a:r>
          </a:p>
        </p:txBody>
      </p:sp>
      <p:sp>
        <p:nvSpPr>
          <p:cNvPr id="39"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2D8B144D-21D7-2793-F4F9-C435E00BA641}"/>
              </a:ext>
            </a:extLst>
          </p:cNvPr>
          <p:cNvSpPr txBox="1"/>
          <p:nvPr/>
        </p:nvSpPr>
        <p:spPr>
          <a:xfrm>
            <a:off x="5866522" y="2999448"/>
            <a:ext cx="3341486" cy="319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600" b="1" i="1" dirty="0">
                <a:solidFill>
                  <a:srgbClr val="003641"/>
                </a:solidFill>
                <a:latin typeface="+mn-lt"/>
                <a:cs typeface="Calibri" panose="020F0502020204030204" pitchFamily="34" charset="0"/>
              </a:rPr>
              <a:t>Agência de São José da Barra</a:t>
            </a:r>
            <a:endParaRPr sz="1600" b="1" i="1" dirty="0">
              <a:solidFill>
                <a:srgbClr val="003641"/>
              </a:solidFill>
              <a:latin typeface="+mn-lt"/>
              <a:cs typeface="Calibri" panose="020F0502020204030204" pitchFamily="34" charset="0"/>
            </a:endParaRPr>
          </a:p>
        </p:txBody>
      </p:sp>
      <p:sp>
        <p:nvSpPr>
          <p:cNvPr id="40"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D0AE8655-945A-8ABE-CFB9-E69978C31234}"/>
              </a:ext>
            </a:extLst>
          </p:cNvPr>
          <p:cNvSpPr txBox="1"/>
          <p:nvPr/>
        </p:nvSpPr>
        <p:spPr>
          <a:xfrm>
            <a:off x="5866522" y="4219254"/>
            <a:ext cx="4876845" cy="551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400" dirty="0">
                <a:solidFill>
                  <a:schemeClr val="bg1"/>
                </a:solidFill>
                <a:latin typeface="+mn-lt"/>
                <a:cs typeface="Calibri" panose="020F0502020204030204" pitchFamily="34" charset="0"/>
              </a:rPr>
              <a:t>1.040 Cooperados</a:t>
            </a:r>
          </a:p>
          <a:p>
            <a:r>
              <a:rPr lang="pt-BR" sz="1400" dirty="0">
                <a:solidFill>
                  <a:schemeClr val="bg1"/>
                </a:solidFill>
                <a:latin typeface="+mn-lt"/>
                <a:cs typeface="Calibri" panose="020F0502020204030204" pitchFamily="34" charset="0"/>
              </a:rPr>
              <a:t>06 Colaboradores</a:t>
            </a:r>
            <a:r>
              <a:rPr sz="900" dirty="0">
                <a:solidFill>
                  <a:schemeClr val="bg1"/>
                </a:solidFill>
                <a:latin typeface="+mn-lt"/>
                <a:cs typeface="Calibri" panose="020F0502020204030204" pitchFamily="34" charset="0"/>
              </a:rPr>
              <a:t> </a:t>
            </a:r>
          </a:p>
        </p:txBody>
      </p:sp>
      <p:sp>
        <p:nvSpPr>
          <p:cNvPr id="41"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42A130CD-55FE-F805-7082-7B8C2A0B9C6E}"/>
              </a:ext>
            </a:extLst>
          </p:cNvPr>
          <p:cNvSpPr txBox="1"/>
          <p:nvPr/>
        </p:nvSpPr>
        <p:spPr>
          <a:xfrm>
            <a:off x="5866522" y="3957780"/>
            <a:ext cx="3194870" cy="327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600" b="1" i="1" dirty="0">
                <a:solidFill>
                  <a:schemeClr val="bg1"/>
                </a:solidFill>
                <a:latin typeface="+mn-lt"/>
                <a:cs typeface="Calibri" panose="020F0502020204030204" pitchFamily="34" charset="0"/>
              </a:rPr>
              <a:t>Agência de São Pedro da União</a:t>
            </a:r>
            <a:endParaRPr sz="1600" b="1" i="1" dirty="0">
              <a:solidFill>
                <a:schemeClr val="bg1"/>
              </a:solidFill>
              <a:latin typeface="+mn-lt"/>
              <a:cs typeface="Calibri" panose="020F0502020204030204" pitchFamily="34" charset="0"/>
            </a:endParaRPr>
          </a:p>
        </p:txBody>
      </p:sp>
      <p:sp>
        <p:nvSpPr>
          <p:cNvPr id="42"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9E57614D-6CE8-058C-E132-D4208814F855}"/>
              </a:ext>
            </a:extLst>
          </p:cNvPr>
          <p:cNvSpPr txBox="1"/>
          <p:nvPr/>
        </p:nvSpPr>
        <p:spPr>
          <a:xfrm>
            <a:off x="5866522" y="5154798"/>
            <a:ext cx="4876845" cy="551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400" dirty="0">
                <a:solidFill>
                  <a:srgbClr val="003641"/>
                </a:solidFill>
                <a:latin typeface="+mn-lt"/>
                <a:cs typeface="Calibri" panose="020F0502020204030204" pitchFamily="34" charset="0"/>
              </a:rPr>
              <a:t>1.912 Cooperados</a:t>
            </a:r>
          </a:p>
          <a:p>
            <a:r>
              <a:rPr lang="pt-BR" sz="1400" dirty="0">
                <a:solidFill>
                  <a:srgbClr val="003641"/>
                </a:solidFill>
                <a:latin typeface="+mn-lt"/>
                <a:cs typeface="Calibri" panose="020F0502020204030204" pitchFamily="34" charset="0"/>
              </a:rPr>
              <a:t>02 Colaboradores + 1 Estagiário</a:t>
            </a:r>
            <a:r>
              <a:rPr sz="1400" dirty="0">
                <a:solidFill>
                  <a:srgbClr val="003641"/>
                </a:solidFill>
                <a:latin typeface="+mn-lt"/>
                <a:cs typeface="Calibri" panose="020F0502020204030204" pitchFamily="34" charset="0"/>
              </a:rPr>
              <a:t> </a:t>
            </a:r>
          </a:p>
        </p:txBody>
      </p:sp>
      <p:sp>
        <p:nvSpPr>
          <p:cNvPr id="43"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B053197F-CFAC-FECC-2153-404125007450}"/>
              </a:ext>
            </a:extLst>
          </p:cNvPr>
          <p:cNvSpPr txBox="1"/>
          <p:nvPr/>
        </p:nvSpPr>
        <p:spPr>
          <a:xfrm>
            <a:off x="5887787" y="4890155"/>
            <a:ext cx="1436958" cy="327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600" b="1" i="1" dirty="0" err="1">
                <a:solidFill>
                  <a:srgbClr val="003641"/>
                </a:solidFill>
                <a:latin typeface="+mn-lt"/>
                <a:cs typeface="Calibri" panose="020F0502020204030204" pitchFamily="34" charset="0"/>
              </a:rPr>
              <a:t>Pa</a:t>
            </a:r>
            <a:r>
              <a:rPr lang="pt-BR" sz="1600" b="1" i="1" dirty="0">
                <a:solidFill>
                  <a:srgbClr val="003641"/>
                </a:solidFill>
                <a:latin typeface="+mn-lt"/>
                <a:cs typeface="Calibri" panose="020F0502020204030204" pitchFamily="34" charset="0"/>
              </a:rPr>
              <a:t> Digital</a:t>
            </a:r>
            <a:endParaRPr sz="1600" b="1" i="1" dirty="0">
              <a:solidFill>
                <a:srgbClr val="003641"/>
              </a:solidFill>
              <a:latin typeface="+mn-lt"/>
              <a:cs typeface="Calibri" panose="020F0502020204030204" pitchFamily="34" charset="0"/>
            </a:endParaRPr>
          </a:p>
        </p:txBody>
      </p:sp>
      <p:pic>
        <p:nvPicPr>
          <p:cNvPr id="3" name="Imagem 2">
            <a:extLst>
              <a:ext uri="{FF2B5EF4-FFF2-40B4-BE49-F238E27FC236}">
                <a16:creationId xmlns:a16="http://schemas.microsoft.com/office/drawing/2014/main" id="{BE861E5F-6B72-260F-DA1E-A09E1E6F676A}"/>
              </a:ext>
            </a:extLst>
          </p:cNvPr>
          <p:cNvPicPr>
            <a:picLocks noChangeAspect="1"/>
          </p:cNvPicPr>
          <p:nvPr/>
        </p:nvPicPr>
        <p:blipFill>
          <a:blip r:embed="rId9"/>
          <a:stretch>
            <a:fillRect/>
          </a:stretch>
        </p:blipFill>
        <p:spPr>
          <a:xfrm>
            <a:off x="176846" y="6310589"/>
            <a:ext cx="490508" cy="420435"/>
          </a:xfrm>
          <a:prstGeom prst="rect">
            <a:avLst/>
          </a:prstGeom>
        </p:spPr>
      </p:pic>
      <p:sp>
        <p:nvSpPr>
          <p:cNvPr id="4" name="Retângulo com Canto Arredondado do Mesmo Lado 8">
            <a:extLst>
              <a:ext uri="{FF2B5EF4-FFF2-40B4-BE49-F238E27FC236}">
                <a16:creationId xmlns:a16="http://schemas.microsoft.com/office/drawing/2014/main" id="{DE7B77AF-F740-7EE2-9A09-ACC60CDA4FCE}"/>
              </a:ext>
            </a:extLst>
          </p:cNvPr>
          <p:cNvSpPr/>
          <p:nvPr/>
        </p:nvSpPr>
        <p:spPr>
          <a:xfrm rot="16200000">
            <a:off x="8363874" y="2869593"/>
            <a:ext cx="793845" cy="6862398"/>
          </a:xfrm>
          <a:prstGeom prst="round2SameRect">
            <a:avLst>
              <a:gd name="adj1" fmla="val 12930"/>
              <a:gd name="adj2" fmla="val 0"/>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CaixaDeTexto 5">
            <a:extLst>
              <a:ext uri="{FF2B5EF4-FFF2-40B4-BE49-F238E27FC236}">
                <a16:creationId xmlns:a16="http://schemas.microsoft.com/office/drawing/2014/main" id="{11C79839-D7EB-4496-9CC8-F0C2369C204D}"/>
              </a:ext>
            </a:extLst>
          </p:cNvPr>
          <p:cNvSpPr txBox="1"/>
          <p:nvPr/>
        </p:nvSpPr>
        <p:spPr>
          <a:xfrm>
            <a:off x="5887787" y="5834242"/>
            <a:ext cx="2540989" cy="368049"/>
          </a:xfrm>
          <a:prstGeom prst="rect">
            <a:avLst/>
          </a:prstGeom>
          <a:noFill/>
        </p:spPr>
        <p:txBody>
          <a:bodyPr wrap="square" rtlCol="0">
            <a:spAutoFit/>
          </a:bodyPr>
          <a:lstStyle/>
          <a:p>
            <a:pPr defTabSz="457200">
              <a:lnSpc>
                <a:spcPct val="120000"/>
              </a:lnSpc>
            </a:pPr>
            <a:r>
              <a:rPr lang="pt-BR" sz="1600" b="1" i="1" dirty="0" err="1">
                <a:solidFill>
                  <a:schemeClr val="bg1"/>
                </a:solidFill>
                <a:ea typeface="Roboto"/>
                <a:cs typeface="Calibri" panose="020F0502020204030204" pitchFamily="34" charset="0"/>
                <a:sym typeface="Roboto"/>
              </a:rPr>
              <a:t>Pa</a:t>
            </a:r>
            <a:r>
              <a:rPr lang="pt-BR" sz="1600" b="1" i="1" dirty="0">
                <a:solidFill>
                  <a:schemeClr val="bg1"/>
                </a:solidFill>
                <a:ea typeface="Roboto"/>
                <a:cs typeface="Calibri" panose="020F0502020204030204" pitchFamily="34" charset="0"/>
                <a:sym typeface="Roboto"/>
              </a:rPr>
              <a:t> Central - Alpinopolis</a:t>
            </a:r>
          </a:p>
        </p:txBody>
      </p:sp>
      <p:pic>
        <p:nvPicPr>
          <p:cNvPr id="7" name="Imagem 6" descr="Desenho de uma placa&#10;&#10;Descrição gerada automaticamente com confiança média">
            <a:extLst>
              <a:ext uri="{FF2B5EF4-FFF2-40B4-BE49-F238E27FC236}">
                <a16:creationId xmlns:a16="http://schemas.microsoft.com/office/drawing/2014/main" id="{23133AC6-2925-2E64-AEB8-F8BC6F99BF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60833" y="6082033"/>
            <a:ext cx="417052" cy="417052"/>
          </a:xfrm>
          <a:prstGeom prst="rect">
            <a:avLst/>
          </a:prstGeom>
        </p:spPr>
      </p:pic>
      <p:sp>
        <p:nvSpPr>
          <p:cNvPr id="5" name="CaixaDeTexto 4">
            <a:extLst>
              <a:ext uri="{FF2B5EF4-FFF2-40B4-BE49-F238E27FC236}">
                <a16:creationId xmlns:a16="http://schemas.microsoft.com/office/drawing/2014/main" id="{F5895920-5F39-A30E-E7BE-F8DFD6B22384}"/>
              </a:ext>
            </a:extLst>
          </p:cNvPr>
          <p:cNvSpPr txBox="1"/>
          <p:nvPr/>
        </p:nvSpPr>
        <p:spPr>
          <a:xfrm>
            <a:off x="5787980" y="430911"/>
            <a:ext cx="3103851" cy="523220"/>
          </a:xfrm>
          <a:prstGeom prst="rect">
            <a:avLst/>
          </a:prstGeom>
          <a:noFill/>
        </p:spPr>
        <p:txBody>
          <a:bodyPr wrap="square" rtlCol="0">
            <a:spAutoFit/>
          </a:bodyPr>
          <a:lstStyle/>
          <a:p>
            <a:r>
              <a:rPr lang="pt-BR" sz="1400" dirty="0">
                <a:solidFill>
                  <a:schemeClr val="bg1"/>
                </a:solidFill>
                <a:ea typeface="Roboto"/>
                <a:cs typeface="Calibri" panose="020F0502020204030204" pitchFamily="34" charset="0"/>
                <a:sym typeface="Roboto"/>
              </a:rPr>
              <a:t>3.225 Cooperados</a:t>
            </a:r>
          </a:p>
          <a:p>
            <a:r>
              <a:rPr lang="pt-BR" sz="1400" dirty="0">
                <a:solidFill>
                  <a:schemeClr val="bg1"/>
                </a:solidFill>
                <a:ea typeface="Roboto"/>
                <a:cs typeface="Calibri" panose="020F0502020204030204" pitchFamily="34" charset="0"/>
                <a:sym typeface="Roboto"/>
              </a:rPr>
              <a:t>15 Colaboradores</a:t>
            </a:r>
          </a:p>
        </p:txBody>
      </p:sp>
      <p:sp>
        <p:nvSpPr>
          <p:cNvPr id="8"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522850D6-7D41-1EFC-102D-3AF78CA47E1D}"/>
              </a:ext>
            </a:extLst>
          </p:cNvPr>
          <p:cNvSpPr txBox="1"/>
          <p:nvPr/>
        </p:nvSpPr>
        <p:spPr>
          <a:xfrm>
            <a:off x="5990353" y="6112621"/>
            <a:ext cx="4876845" cy="551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lang="pt-BR" sz="1400" dirty="0">
                <a:solidFill>
                  <a:schemeClr val="bg1"/>
                </a:solidFill>
                <a:latin typeface="+mn-lt"/>
                <a:cs typeface="Calibri" panose="020F0502020204030204" pitchFamily="34" charset="0"/>
              </a:rPr>
              <a:t>896 Cooperados</a:t>
            </a:r>
          </a:p>
          <a:p>
            <a:r>
              <a:rPr lang="pt-BR" sz="1400" dirty="0">
                <a:solidFill>
                  <a:schemeClr val="bg1"/>
                </a:solidFill>
                <a:latin typeface="+mn-lt"/>
                <a:cs typeface="Calibri" panose="020F0502020204030204" pitchFamily="34" charset="0"/>
              </a:rPr>
              <a:t>04 Colaboradores</a:t>
            </a:r>
            <a:r>
              <a:rPr sz="900" dirty="0">
                <a:solidFill>
                  <a:schemeClr val="bg1"/>
                </a:solidFill>
                <a:latin typeface="+mn-lt"/>
                <a:cs typeface="Calibri" panose="020F0502020204030204" pitchFamily="34" charset="0"/>
              </a:rPr>
              <a:t> </a:t>
            </a:r>
          </a:p>
        </p:txBody>
      </p:sp>
    </p:spTree>
    <p:extLst>
      <p:ext uri="{BB962C8B-B14F-4D97-AF65-F5344CB8AC3E}">
        <p14:creationId xmlns:p14="http://schemas.microsoft.com/office/powerpoint/2010/main" val="2185469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Rectangle"/>
          <p:cNvSpPr/>
          <p:nvPr/>
        </p:nvSpPr>
        <p:spPr>
          <a:xfrm>
            <a:off x="4658750" y="0"/>
            <a:ext cx="7533250" cy="6872435"/>
          </a:xfrm>
          <a:prstGeom prst="rect">
            <a:avLst/>
          </a:prstGeom>
          <a:solidFill>
            <a:srgbClr val="00AE9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378" name="SUBTITLE TEXT"/>
          <p:cNvSpPr/>
          <p:nvPr/>
        </p:nvSpPr>
        <p:spPr>
          <a:xfrm>
            <a:off x="1055915" y="529764"/>
            <a:ext cx="1288085" cy="18979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1800" b="0" cap="all">
                <a:solidFill>
                  <a:srgbClr val="5697D7"/>
                </a:solidFill>
                <a:latin typeface="Roboto"/>
                <a:ea typeface="Roboto"/>
                <a:cs typeface="Roboto"/>
                <a:sym typeface="Roboto"/>
              </a:defRPr>
            </a:lvl1pPr>
          </a:lstStyle>
          <a:p>
            <a:pPr algn="ctr"/>
            <a:r>
              <a:rPr lang="pt-BR" sz="900" b="1" dirty="0">
                <a:solidFill>
                  <a:schemeClr val="bg1"/>
                </a:solidFill>
                <a:latin typeface="+mn-lt"/>
              </a:rPr>
              <a:t>SUBTÍTUO</a:t>
            </a:r>
            <a:endParaRPr sz="900" b="1" dirty="0">
              <a:solidFill>
                <a:schemeClr val="bg1"/>
              </a:solidFill>
              <a:latin typeface="+mn-lt"/>
            </a:endParaRPr>
          </a:p>
        </p:txBody>
      </p:sp>
      <p:graphicFrame>
        <p:nvGraphicFramePr>
          <p:cNvPr id="3630" name="Diagrama 3629">
            <a:extLst>
              <a:ext uri="{FF2B5EF4-FFF2-40B4-BE49-F238E27FC236}">
                <a16:creationId xmlns:a16="http://schemas.microsoft.com/office/drawing/2014/main" id="{9F57DE11-F0A0-80C9-15F8-87C4AEDB4EF2}"/>
              </a:ext>
            </a:extLst>
          </p:cNvPr>
          <p:cNvGraphicFramePr/>
          <p:nvPr>
            <p:extLst>
              <p:ext uri="{D42A27DB-BD31-4B8C-83A1-F6EECF244321}">
                <p14:modId xmlns:p14="http://schemas.microsoft.com/office/powerpoint/2010/main" val="63001652"/>
              </p:ext>
            </p:extLst>
          </p:nvPr>
        </p:nvGraphicFramePr>
        <p:xfrm>
          <a:off x="969264" y="349883"/>
          <a:ext cx="10166821" cy="651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m 1">
            <a:extLst>
              <a:ext uri="{FF2B5EF4-FFF2-40B4-BE49-F238E27FC236}">
                <a16:creationId xmlns:a16="http://schemas.microsoft.com/office/drawing/2014/main" id="{2D56EF46-E738-2F16-0923-59A180ACB4F9}"/>
              </a:ext>
            </a:extLst>
          </p:cNvPr>
          <p:cNvPicPr>
            <a:picLocks noChangeAspect="1"/>
          </p:cNvPicPr>
          <p:nvPr/>
        </p:nvPicPr>
        <p:blipFill>
          <a:blip r:embed="rId8"/>
          <a:srcRect t="1" b="3154"/>
          <a:stretch>
            <a:fillRect/>
          </a:stretch>
        </p:blipFill>
        <p:spPr>
          <a:xfrm>
            <a:off x="0" y="-167279"/>
            <a:ext cx="12192000" cy="517162"/>
          </a:xfrm>
          <a:prstGeom prst="rect">
            <a:avLst/>
          </a:prstGeom>
        </p:spPr>
      </p:pic>
      <p:pic>
        <p:nvPicPr>
          <p:cNvPr id="3" name="Imagem 2" descr="Uma imagem contendo Logotipo&#10;&#10;Descrição gerada automaticamente">
            <a:extLst>
              <a:ext uri="{FF2B5EF4-FFF2-40B4-BE49-F238E27FC236}">
                <a16:creationId xmlns:a16="http://schemas.microsoft.com/office/drawing/2014/main" id="{74088A52-C26A-9910-45B0-B1FA0F6EFB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638" y="5938233"/>
            <a:ext cx="760127" cy="846689"/>
          </a:xfrm>
          <a:prstGeom prst="rect">
            <a:avLst/>
          </a:prstGeom>
        </p:spPr>
      </p:pic>
      <p:pic>
        <p:nvPicPr>
          <p:cNvPr id="5" name="Gráfico 4">
            <a:extLst>
              <a:ext uri="{FF2B5EF4-FFF2-40B4-BE49-F238E27FC236}">
                <a16:creationId xmlns:a16="http://schemas.microsoft.com/office/drawing/2014/main" id="{E6D9DF6C-2D11-BBBE-A5D5-A6E988838B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597640" y="6334278"/>
            <a:ext cx="505722" cy="450644"/>
          </a:xfrm>
          <a:prstGeom prst="rect">
            <a:avLst/>
          </a:prstGeom>
        </p:spPr>
      </p:pic>
      <p:pic>
        <p:nvPicPr>
          <p:cNvPr id="6" name="Imagem 5" descr="Ícone&#10;&#10;Descrição gerada automaticamente">
            <a:extLst>
              <a:ext uri="{FF2B5EF4-FFF2-40B4-BE49-F238E27FC236}">
                <a16:creationId xmlns:a16="http://schemas.microsoft.com/office/drawing/2014/main" id="{0122FE6F-4ABA-1F77-5AE1-399187DB8A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9378" y="391749"/>
            <a:ext cx="843984" cy="800702"/>
          </a:xfrm>
          <a:prstGeom prst="rect">
            <a:avLst/>
          </a:prstGeom>
        </p:spPr>
      </p:pic>
    </p:spTree>
    <p:extLst>
      <p:ext uri="{BB962C8B-B14F-4D97-AF65-F5344CB8AC3E}">
        <p14:creationId xmlns:p14="http://schemas.microsoft.com/office/powerpoint/2010/main" val="17135480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30"/>
                                        </p:tgtEl>
                                        <p:attrNameLst>
                                          <p:attrName>style.visibility</p:attrName>
                                        </p:attrNameLst>
                                      </p:cBhvr>
                                      <p:to>
                                        <p:strVal val="visible"/>
                                      </p:to>
                                    </p:set>
                                    <p:animEffect transition="in" filter="fade">
                                      <p:cBhvr>
                                        <p:cTn id="7" dur="500"/>
                                        <p:tgtEl>
                                          <p:spTgt spid="3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30"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7DCF3-DF1D-1484-8644-DBE0749A181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EAF0FA6-039B-9F12-D931-0FE9BDD71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 y="447"/>
            <a:ext cx="12210685" cy="685710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F6A2B54A-1D37-DBFA-F7A5-ED768860E0CE}"/>
              </a:ext>
            </a:extLst>
          </p:cNvPr>
          <p:cNvSpPr/>
          <p:nvPr/>
        </p:nvSpPr>
        <p:spPr>
          <a:xfrm>
            <a:off x="20742" y="-1380"/>
            <a:ext cx="12210684" cy="6857107"/>
          </a:xfrm>
          <a:prstGeom prst="rect">
            <a:avLst/>
          </a:prstGeom>
          <a:solidFill>
            <a:srgbClr val="003641">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69">
              <a:defRPr/>
            </a:pPr>
            <a:endParaRPr lang="pt-BR" sz="1200" dirty="0">
              <a:solidFill>
                <a:prstClr val="white"/>
              </a:solidFill>
              <a:latin typeface="Calibri"/>
            </a:endParaRPr>
          </a:p>
        </p:txBody>
      </p:sp>
      <p:sp>
        <p:nvSpPr>
          <p:cNvPr id="10" name="Freeform 14">
            <a:extLst>
              <a:ext uri="{FF2B5EF4-FFF2-40B4-BE49-F238E27FC236}">
                <a16:creationId xmlns:a16="http://schemas.microsoft.com/office/drawing/2014/main" id="{52E1F2E3-5406-4B53-0571-68B14C64F4CE}"/>
              </a:ext>
            </a:extLst>
          </p:cNvPr>
          <p:cNvSpPr/>
          <p:nvPr/>
        </p:nvSpPr>
        <p:spPr>
          <a:xfrm>
            <a:off x="1007655" y="1826866"/>
            <a:ext cx="4158682" cy="4334716"/>
          </a:xfrm>
          <a:custGeom>
            <a:avLst/>
            <a:gdLst/>
            <a:ahLst/>
            <a:cxnLst/>
            <a:rect l="l" t="t" r="r" b="b"/>
            <a:pathLst>
              <a:path w="2320774" h="2431753">
                <a:moveTo>
                  <a:pt x="0" y="0"/>
                </a:moveTo>
                <a:lnTo>
                  <a:pt x="2320774" y="0"/>
                </a:lnTo>
                <a:lnTo>
                  <a:pt x="2320774" y="2431753"/>
                </a:lnTo>
                <a:lnTo>
                  <a:pt x="0" y="24317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309"/>
            <a:endParaRPr lang="pt-BR">
              <a:solidFill>
                <a:prstClr val="black"/>
              </a:solidFill>
              <a:latin typeface="Calibri"/>
            </a:endParaRPr>
          </a:p>
        </p:txBody>
      </p:sp>
      <p:sp>
        <p:nvSpPr>
          <p:cNvPr id="11" name="CaixaDeTexto 10">
            <a:extLst>
              <a:ext uri="{FF2B5EF4-FFF2-40B4-BE49-F238E27FC236}">
                <a16:creationId xmlns:a16="http://schemas.microsoft.com/office/drawing/2014/main" id="{F046DD26-3F94-5809-23A5-1A48240EC3F4}"/>
              </a:ext>
            </a:extLst>
          </p:cNvPr>
          <p:cNvSpPr txBox="1"/>
          <p:nvPr/>
        </p:nvSpPr>
        <p:spPr>
          <a:xfrm>
            <a:off x="2135194" y="2573505"/>
            <a:ext cx="2729550" cy="937180"/>
          </a:xfrm>
          <a:prstGeom prst="rect">
            <a:avLst/>
          </a:prstGeom>
          <a:noFill/>
        </p:spPr>
        <p:txBody>
          <a:bodyPr wrap="square">
            <a:spAutoFit/>
          </a:bodyPr>
          <a:lstStyle/>
          <a:p>
            <a:pPr defTabSz="914309">
              <a:lnSpc>
                <a:spcPct val="107000"/>
              </a:lnSpc>
              <a:spcAft>
                <a:spcPts val="800"/>
              </a:spcAft>
            </a:pPr>
            <a:r>
              <a:rPr lang="pt-BR" sz="5399" b="1" dirty="0">
                <a:solidFill>
                  <a:srgbClr val="00A091"/>
                </a:solidFill>
                <a:latin typeface="Sicoob Sans" panose="020B0604020202020204" charset="0"/>
              </a:rPr>
              <a:t>12.110</a:t>
            </a:r>
          </a:p>
        </p:txBody>
      </p:sp>
      <p:sp>
        <p:nvSpPr>
          <p:cNvPr id="12" name="CaixaDeTexto 11">
            <a:extLst>
              <a:ext uri="{FF2B5EF4-FFF2-40B4-BE49-F238E27FC236}">
                <a16:creationId xmlns:a16="http://schemas.microsoft.com/office/drawing/2014/main" id="{5A511D10-3BC1-ED92-F86D-93FB5597914A}"/>
              </a:ext>
            </a:extLst>
          </p:cNvPr>
          <p:cNvSpPr txBox="1"/>
          <p:nvPr/>
        </p:nvSpPr>
        <p:spPr>
          <a:xfrm>
            <a:off x="2098504" y="3296642"/>
            <a:ext cx="2746294" cy="400058"/>
          </a:xfrm>
          <a:prstGeom prst="rect">
            <a:avLst/>
          </a:prstGeom>
          <a:noFill/>
        </p:spPr>
        <p:txBody>
          <a:bodyPr wrap="square">
            <a:spAutoFit/>
          </a:bodyPr>
          <a:lstStyle/>
          <a:p>
            <a:pPr defTabSz="914309"/>
            <a:r>
              <a:rPr lang="pt-BR" sz="2000" b="1" dirty="0">
                <a:solidFill>
                  <a:srgbClr val="00A091"/>
                </a:solidFill>
                <a:latin typeface="Sicoob Sans" panose="020B0604020202020204" charset="0"/>
              </a:rPr>
              <a:t>Cooperados Ativos </a:t>
            </a:r>
            <a:endParaRPr lang="pt-BR" sz="2000" dirty="0">
              <a:solidFill>
                <a:srgbClr val="00A091"/>
              </a:solidFill>
              <a:latin typeface="Sicoob Sans" panose="020B0604020202020204" charset="0"/>
            </a:endParaRPr>
          </a:p>
        </p:txBody>
      </p:sp>
      <p:pic>
        <p:nvPicPr>
          <p:cNvPr id="13" name="Picture 7">
            <a:extLst>
              <a:ext uri="{FF2B5EF4-FFF2-40B4-BE49-F238E27FC236}">
                <a16:creationId xmlns:a16="http://schemas.microsoft.com/office/drawing/2014/main" id="{62918921-32CF-3AA4-1E45-D5B6E16251EC}"/>
              </a:ext>
            </a:extLst>
          </p:cNvPr>
          <p:cNvPicPr>
            <a:picLocks noChangeAspect="1"/>
          </p:cNvPicPr>
          <p:nvPr/>
        </p:nvPicPr>
        <p:blipFill>
          <a:blip r:embed="rId6"/>
          <a:stretch>
            <a:fillRect/>
          </a:stretch>
        </p:blipFill>
        <p:spPr>
          <a:xfrm>
            <a:off x="2701556" y="3633592"/>
            <a:ext cx="1540189" cy="475048"/>
          </a:xfrm>
          <a:prstGeom prst="rect">
            <a:avLst/>
          </a:prstGeom>
        </p:spPr>
      </p:pic>
      <p:pic>
        <p:nvPicPr>
          <p:cNvPr id="14" name="Picture 8">
            <a:extLst>
              <a:ext uri="{FF2B5EF4-FFF2-40B4-BE49-F238E27FC236}">
                <a16:creationId xmlns:a16="http://schemas.microsoft.com/office/drawing/2014/main" id="{C2CED251-16DE-C963-7A28-E30445FA82E2}"/>
              </a:ext>
            </a:extLst>
          </p:cNvPr>
          <p:cNvPicPr>
            <a:picLocks noChangeAspect="1"/>
          </p:cNvPicPr>
          <p:nvPr/>
        </p:nvPicPr>
        <p:blipFill>
          <a:blip r:embed="rId7"/>
          <a:stretch>
            <a:fillRect/>
          </a:stretch>
        </p:blipFill>
        <p:spPr>
          <a:xfrm>
            <a:off x="3053240" y="3964678"/>
            <a:ext cx="1490031" cy="480809"/>
          </a:xfrm>
          <a:prstGeom prst="rect">
            <a:avLst/>
          </a:prstGeom>
        </p:spPr>
      </p:pic>
      <p:sp>
        <p:nvSpPr>
          <p:cNvPr id="15" name="CaixaDeTexto 14">
            <a:extLst>
              <a:ext uri="{FF2B5EF4-FFF2-40B4-BE49-F238E27FC236}">
                <a16:creationId xmlns:a16="http://schemas.microsoft.com/office/drawing/2014/main" id="{F6E698A5-82AB-AE16-7526-F9F878DC7640}"/>
              </a:ext>
            </a:extLst>
          </p:cNvPr>
          <p:cNvSpPr txBox="1"/>
          <p:nvPr/>
        </p:nvSpPr>
        <p:spPr>
          <a:xfrm>
            <a:off x="523304" y="331569"/>
            <a:ext cx="8572279" cy="843436"/>
          </a:xfrm>
          <a:prstGeom prst="rect">
            <a:avLst/>
          </a:prstGeom>
          <a:noFill/>
        </p:spPr>
        <p:txBody>
          <a:bodyPr wrap="square">
            <a:spAutoFit/>
          </a:bodyPr>
          <a:lstStyle/>
          <a:p>
            <a:pPr defTabSz="914309">
              <a:lnSpc>
                <a:spcPct val="107000"/>
              </a:lnSpc>
              <a:spcAft>
                <a:spcPts val="800"/>
              </a:spcAft>
            </a:pPr>
            <a:r>
              <a:rPr lang="pt-BR" sz="4800" b="1" dirty="0">
                <a:solidFill>
                  <a:srgbClr val="00AE9D"/>
                </a:solidFill>
                <a:latin typeface="Sicoob Script" panose="03080502040307070305" pitchFamily="66" charset="77"/>
              </a:rPr>
              <a:t>No Sicoob </a:t>
            </a:r>
            <a:r>
              <a:rPr lang="pt-BR" sz="4800" b="1" dirty="0" err="1">
                <a:solidFill>
                  <a:srgbClr val="00AE9D"/>
                </a:solidFill>
                <a:latin typeface="Sicoob Script" panose="03080502040307070305" pitchFamily="66" charset="77"/>
              </a:rPr>
              <a:t>Credialp</a:t>
            </a:r>
            <a:r>
              <a:rPr lang="pt-BR" sz="4800" b="1" dirty="0">
                <a:solidFill>
                  <a:srgbClr val="00AE9D"/>
                </a:solidFill>
                <a:latin typeface="Sicoob Script" panose="03080502040307070305" pitchFamily="66" charset="77"/>
              </a:rPr>
              <a:t>... </a:t>
            </a:r>
          </a:p>
        </p:txBody>
      </p:sp>
      <p:grpSp>
        <p:nvGrpSpPr>
          <p:cNvPr id="22" name="Agrupar 21">
            <a:extLst>
              <a:ext uri="{FF2B5EF4-FFF2-40B4-BE49-F238E27FC236}">
                <a16:creationId xmlns:a16="http://schemas.microsoft.com/office/drawing/2014/main" id="{3686662B-A73C-3256-CD7F-AEA3C263F617}"/>
              </a:ext>
            </a:extLst>
          </p:cNvPr>
          <p:cNvGrpSpPr/>
          <p:nvPr/>
        </p:nvGrpSpPr>
        <p:grpSpPr>
          <a:xfrm>
            <a:off x="6860238" y="2743337"/>
            <a:ext cx="11741311" cy="3894051"/>
            <a:chOff x="6712565" y="1800723"/>
            <a:chExt cx="11742840" cy="3894558"/>
          </a:xfrm>
        </p:grpSpPr>
        <p:sp>
          <p:nvSpPr>
            <p:cNvPr id="6" name="CaixaDeTexto 5">
              <a:extLst>
                <a:ext uri="{FF2B5EF4-FFF2-40B4-BE49-F238E27FC236}">
                  <a16:creationId xmlns:a16="http://schemas.microsoft.com/office/drawing/2014/main" id="{36DB4ECF-11B5-55F2-DA65-E85AEE9001B8}"/>
                </a:ext>
              </a:extLst>
            </p:cNvPr>
            <p:cNvSpPr txBox="1"/>
            <p:nvPr/>
          </p:nvSpPr>
          <p:spPr>
            <a:xfrm>
              <a:off x="6721839" y="1800723"/>
              <a:ext cx="4159224" cy="847604"/>
            </a:xfrm>
            <a:prstGeom prst="rect">
              <a:avLst/>
            </a:prstGeom>
            <a:noFill/>
          </p:spPr>
          <p:txBody>
            <a:bodyPr wrap="square">
              <a:spAutoFit/>
            </a:bodyPr>
            <a:lstStyle/>
            <a:p>
              <a:pPr defTabSz="914309">
                <a:lnSpc>
                  <a:spcPct val="107000"/>
                </a:lnSpc>
                <a:spcAft>
                  <a:spcPts val="800"/>
                </a:spcAft>
              </a:pPr>
              <a:r>
                <a:rPr lang="pt-BR" sz="4800" b="1" dirty="0">
                  <a:solidFill>
                    <a:prstClr val="white"/>
                  </a:solidFill>
                  <a:latin typeface="Sicoob Sans" panose="020B0604020202020204" charset="0"/>
                </a:rPr>
                <a:t>25</a:t>
              </a:r>
              <a:r>
                <a:rPr lang="pt-BR" sz="2800" b="1" dirty="0">
                  <a:solidFill>
                    <a:prstClr val="white"/>
                  </a:solidFill>
                  <a:latin typeface="Sicoob Sans" panose="020B0604020202020204" charset="0"/>
                </a:rPr>
                <a:t> </a:t>
              </a:r>
              <a:r>
                <a:rPr lang="pt-BR" sz="4800" b="1" dirty="0">
                  <a:solidFill>
                    <a:prstClr val="white"/>
                  </a:solidFill>
                  <a:latin typeface="Sicoob Sans" panose="020B0604020202020204" charset="0"/>
                </a:rPr>
                <a:t>MM</a:t>
              </a:r>
            </a:p>
          </p:txBody>
        </p:sp>
        <p:sp>
          <p:nvSpPr>
            <p:cNvPr id="7" name="CaixaDeTexto 6">
              <a:extLst>
                <a:ext uri="{FF2B5EF4-FFF2-40B4-BE49-F238E27FC236}">
                  <a16:creationId xmlns:a16="http://schemas.microsoft.com/office/drawing/2014/main" id="{468803C2-1881-042B-3A2B-E3EAF7ABC6AB}"/>
                </a:ext>
              </a:extLst>
            </p:cNvPr>
            <p:cNvSpPr txBox="1"/>
            <p:nvPr/>
          </p:nvSpPr>
          <p:spPr>
            <a:xfrm>
              <a:off x="6712565" y="3005551"/>
              <a:ext cx="6939811" cy="847604"/>
            </a:xfrm>
            <a:prstGeom prst="rect">
              <a:avLst/>
            </a:prstGeom>
            <a:noFill/>
          </p:spPr>
          <p:txBody>
            <a:bodyPr wrap="square">
              <a:spAutoFit/>
            </a:bodyPr>
            <a:lstStyle/>
            <a:p>
              <a:pPr defTabSz="914309">
                <a:lnSpc>
                  <a:spcPct val="107000"/>
                </a:lnSpc>
                <a:spcAft>
                  <a:spcPts val="800"/>
                </a:spcAft>
              </a:pPr>
              <a:r>
                <a:rPr lang="pt-BR" sz="4800" b="1" dirty="0">
                  <a:solidFill>
                    <a:prstClr val="white"/>
                  </a:solidFill>
                  <a:latin typeface="Sicoob Sans" panose="020B0604020202020204" charset="0"/>
                </a:rPr>
                <a:t>305 MM </a:t>
              </a:r>
            </a:p>
          </p:txBody>
        </p:sp>
        <p:sp>
          <p:nvSpPr>
            <p:cNvPr id="8" name="CaixaDeTexto 7">
              <a:extLst>
                <a:ext uri="{FF2B5EF4-FFF2-40B4-BE49-F238E27FC236}">
                  <a16:creationId xmlns:a16="http://schemas.microsoft.com/office/drawing/2014/main" id="{D9EB7379-92BE-6620-1DD7-7498AC207209}"/>
                </a:ext>
              </a:extLst>
            </p:cNvPr>
            <p:cNvSpPr txBox="1"/>
            <p:nvPr/>
          </p:nvSpPr>
          <p:spPr>
            <a:xfrm>
              <a:off x="6721839" y="3608903"/>
              <a:ext cx="2726856" cy="470000"/>
            </a:xfrm>
            <a:prstGeom prst="rect">
              <a:avLst/>
            </a:prstGeom>
            <a:noFill/>
          </p:spPr>
          <p:txBody>
            <a:bodyPr wrap="square">
              <a:spAutoFit/>
            </a:bodyPr>
            <a:lstStyle/>
            <a:p>
              <a:pPr defTabSz="914309">
                <a:lnSpc>
                  <a:spcPct val="107000"/>
                </a:lnSpc>
                <a:spcAft>
                  <a:spcPts val="800"/>
                </a:spcAft>
              </a:pPr>
              <a:r>
                <a:rPr lang="pt-BR" sz="2400" b="1" dirty="0">
                  <a:solidFill>
                    <a:prstClr val="white"/>
                  </a:solidFill>
                  <a:latin typeface="Sicoob Sans" panose="020B0604020202020204" charset="0"/>
                </a:rPr>
                <a:t>Depósitos </a:t>
              </a:r>
            </a:p>
          </p:txBody>
        </p:sp>
        <p:sp>
          <p:nvSpPr>
            <p:cNvPr id="9" name="CaixaDeTexto 8">
              <a:extLst>
                <a:ext uri="{FF2B5EF4-FFF2-40B4-BE49-F238E27FC236}">
                  <a16:creationId xmlns:a16="http://schemas.microsoft.com/office/drawing/2014/main" id="{E2E189ED-4924-7D7B-523C-65DFAC5C9330}"/>
                </a:ext>
              </a:extLst>
            </p:cNvPr>
            <p:cNvSpPr txBox="1"/>
            <p:nvPr/>
          </p:nvSpPr>
          <p:spPr>
            <a:xfrm>
              <a:off x="6764112" y="4832112"/>
              <a:ext cx="4368179" cy="863169"/>
            </a:xfrm>
            <a:prstGeom prst="rect">
              <a:avLst/>
            </a:prstGeom>
            <a:noFill/>
          </p:spPr>
          <p:txBody>
            <a:bodyPr wrap="square">
              <a:spAutoFit/>
            </a:bodyPr>
            <a:lstStyle/>
            <a:p>
              <a:pPr defTabSz="914309">
                <a:lnSpc>
                  <a:spcPct val="107000"/>
                </a:lnSpc>
                <a:spcAft>
                  <a:spcPts val="800"/>
                </a:spcAft>
              </a:pPr>
              <a:r>
                <a:rPr lang="pt-BR" sz="2400" b="1" dirty="0">
                  <a:solidFill>
                    <a:prstClr val="white"/>
                  </a:solidFill>
                  <a:latin typeface="Sicoob Sans" panose="020B0604020202020204" charset="0"/>
                </a:rPr>
                <a:t>Operações de Crédito Incluindo CPR_F </a:t>
              </a:r>
            </a:p>
          </p:txBody>
        </p:sp>
        <p:sp>
          <p:nvSpPr>
            <p:cNvPr id="20" name="CaixaDeTexto 19">
              <a:extLst>
                <a:ext uri="{FF2B5EF4-FFF2-40B4-BE49-F238E27FC236}">
                  <a16:creationId xmlns:a16="http://schemas.microsoft.com/office/drawing/2014/main" id="{E197FF38-F138-9BED-318F-C8D024D44E4C}"/>
                </a:ext>
              </a:extLst>
            </p:cNvPr>
            <p:cNvSpPr txBox="1"/>
            <p:nvPr/>
          </p:nvSpPr>
          <p:spPr>
            <a:xfrm>
              <a:off x="6741788" y="2450409"/>
              <a:ext cx="9486900" cy="470000"/>
            </a:xfrm>
            <a:prstGeom prst="rect">
              <a:avLst/>
            </a:prstGeom>
            <a:noFill/>
          </p:spPr>
          <p:txBody>
            <a:bodyPr wrap="square">
              <a:spAutoFit/>
            </a:bodyPr>
            <a:lstStyle/>
            <a:p>
              <a:pPr defTabSz="914309">
                <a:lnSpc>
                  <a:spcPct val="107000"/>
                </a:lnSpc>
                <a:spcAft>
                  <a:spcPts val="800"/>
                </a:spcAft>
              </a:pPr>
              <a:r>
                <a:rPr lang="pt-BR" sz="2400" b="1" dirty="0">
                  <a:solidFill>
                    <a:prstClr val="white"/>
                  </a:solidFill>
                  <a:latin typeface="Sicoob Sans" panose="020B0604020202020204" charset="0"/>
                </a:rPr>
                <a:t>Capital Social </a:t>
              </a:r>
            </a:p>
          </p:txBody>
        </p:sp>
        <p:sp>
          <p:nvSpPr>
            <p:cNvPr id="21" name="CaixaDeTexto 20">
              <a:extLst>
                <a:ext uri="{FF2B5EF4-FFF2-40B4-BE49-F238E27FC236}">
                  <a16:creationId xmlns:a16="http://schemas.microsoft.com/office/drawing/2014/main" id="{2D5ADF25-29E9-01FC-7D52-75B74047697B}"/>
                </a:ext>
              </a:extLst>
            </p:cNvPr>
            <p:cNvSpPr txBox="1"/>
            <p:nvPr/>
          </p:nvSpPr>
          <p:spPr>
            <a:xfrm>
              <a:off x="6745062" y="4151795"/>
              <a:ext cx="11710343" cy="847604"/>
            </a:xfrm>
            <a:prstGeom prst="rect">
              <a:avLst/>
            </a:prstGeom>
            <a:noFill/>
          </p:spPr>
          <p:txBody>
            <a:bodyPr wrap="square">
              <a:spAutoFit/>
            </a:bodyPr>
            <a:lstStyle/>
            <a:p>
              <a:pPr defTabSz="914309">
                <a:lnSpc>
                  <a:spcPct val="107000"/>
                </a:lnSpc>
                <a:spcAft>
                  <a:spcPts val="800"/>
                </a:spcAft>
              </a:pPr>
              <a:r>
                <a:rPr lang="pt-BR" sz="4800" b="1" dirty="0">
                  <a:solidFill>
                    <a:prstClr val="white"/>
                  </a:solidFill>
                  <a:latin typeface="Sicoob Sans" panose="020B0604020202020204" charset="0"/>
                </a:rPr>
                <a:t>366 MM </a:t>
              </a:r>
            </a:p>
          </p:txBody>
        </p:sp>
      </p:grpSp>
      <p:pic>
        <p:nvPicPr>
          <p:cNvPr id="2" name="Imagem 1">
            <a:extLst>
              <a:ext uri="{FF2B5EF4-FFF2-40B4-BE49-F238E27FC236}">
                <a16:creationId xmlns:a16="http://schemas.microsoft.com/office/drawing/2014/main" id="{BDED2DF9-5E5A-62E8-4143-89C420383D6B}"/>
              </a:ext>
            </a:extLst>
          </p:cNvPr>
          <p:cNvPicPr>
            <a:picLocks noChangeAspect="1"/>
          </p:cNvPicPr>
          <p:nvPr/>
        </p:nvPicPr>
        <p:blipFill>
          <a:blip r:embed="rId8"/>
          <a:srcRect l="12047" r="-1"/>
          <a:stretch>
            <a:fillRect/>
          </a:stretch>
        </p:blipFill>
        <p:spPr>
          <a:xfrm>
            <a:off x="11658600" y="-1380"/>
            <a:ext cx="533400" cy="533400"/>
          </a:xfrm>
          <a:prstGeom prst="rect">
            <a:avLst/>
          </a:prstGeom>
        </p:spPr>
      </p:pic>
      <p:sp>
        <p:nvSpPr>
          <p:cNvPr id="3" name="CaixaDeTexto 2">
            <a:extLst>
              <a:ext uri="{FF2B5EF4-FFF2-40B4-BE49-F238E27FC236}">
                <a16:creationId xmlns:a16="http://schemas.microsoft.com/office/drawing/2014/main" id="{87D9D692-AFB0-AA4F-8B9E-7CA06935350A}"/>
              </a:ext>
            </a:extLst>
          </p:cNvPr>
          <p:cNvSpPr txBox="1"/>
          <p:nvPr/>
        </p:nvSpPr>
        <p:spPr>
          <a:xfrm>
            <a:off x="6895592" y="340072"/>
            <a:ext cx="6938907" cy="847494"/>
          </a:xfrm>
          <a:prstGeom prst="rect">
            <a:avLst/>
          </a:prstGeom>
          <a:noFill/>
        </p:spPr>
        <p:txBody>
          <a:bodyPr wrap="square">
            <a:spAutoFit/>
          </a:bodyPr>
          <a:lstStyle/>
          <a:p>
            <a:pPr defTabSz="914309">
              <a:lnSpc>
                <a:spcPct val="107000"/>
              </a:lnSpc>
              <a:spcAft>
                <a:spcPts val="800"/>
              </a:spcAft>
            </a:pPr>
            <a:r>
              <a:rPr lang="pt-BR" sz="4800" b="1" dirty="0">
                <a:solidFill>
                  <a:prstClr val="white"/>
                </a:solidFill>
                <a:latin typeface="Sicoob Sans" panose="020B0604020202020204" charset="0"/>
              </a:rPr>
              <a:t>533 MM </a:t>
            </a:r>
          </a:p>
        </p:txBody>
      </p:sp>
      <p:sp>
        <p:nvSpPr>
          <p:cNvPr id="5" name="CaixaDeTexto 4">
            <a:extLst>
              <a:ext uri="{FF2B5EF4-FFF2-40B4-BE49-F238E27FC236}">
                <a16:creationId xmlns:a16="http://schemas.microsoft.com/office/drawing/2014/main" id="{A2C2D002-320C-3CE1-8B9C-0452280AFF18}"/>
              </a:ext>
            </a:extLst>
          </p:cNvPr>
          <p:cNvSpPr txBox="1"/>
          <p:nvPr/>
        </p:nvSpPr>
        <p:spPr>
          <a:xfrm>
            <a:off x="6911778" y="983727"/>
            <a:ext cx="9485665" cy="469939"/>
          </a:xfrm>
          <a:prstGeom prst="rect">
            <a:avLst/>
          </a:prstGeom>
          <a:noFill/>
        </p:spPr>
        <p:txBody>
          <a:bodyPr wrap="square">
            <a:spAutoFit/>
          </a:bodyPr>
          <a:lstStyle/>
          <a:p>
            <a:pPr defTabSz="914309">
              <a:lnSpc>
                <a:spcPct val="107000"/>
              </a:lnSpc>
              <a:spcAft>
                <a:spcPts val="800"/>
              </a:spcAft>
            </a:pPr>
            <a:r>
              <a:rPr lang="pt-BR" sz="2400" b="1" dirty="0">
                <a:solidFill>
                  <a:prstClr val="white"/>
                </a:solidFill>
                <a:latin typeface="Sicoob Sans" panose="020B0604020202020204" charset="0"/>
              </a:rPr>
              <a:t>Ativos </a:t>
            </a:r>
          </a:p>
        </p:txBody>
      </p:sp>
      <p:sp>
        <p:nvSpPr>
          <p:cNvPr id="16" name="CaixaDeTexto 15">
            <a:extLst>
              <a:ext uri="{FF2B5EF4-FFF2-40B4-BE49-F238E27FC236}">
                <a16:creationId xmlns:a16="http://schemas.microsoft.com/office/drawing/2014/main" id="{D45D1FFE-8B5C-CE1D-173B-C213FB3E3881}"/>
              </a:ext>
            </a:extLst>
          </p:cNvPr>
          <p:cNvSpPr txBox="1"/>
          <p:nvPr/>
        </p:nvSpPr>
        <p:spPr>
          <a:xfrm>
            <a:off x="6895591" y="1488805"/>
            <a:ext cx="6938907" cy="847494"/>
          </a:xfrm>
          <a:prstGeom prst="rect">
            <a:avLst/>
          </a:prstGeom>
          <a:noFill/>
        </p:spPr>
        <p:txBody>
          <a:bodyPr wrap="square">
            <a:spAutoFit/>
          </a:bodyPr>
          <a:lstStyle/>
          <a:p>
            <a:pPr defTabSz="914309">
              <a:lnSpc>
                <a:spcPct val="107000"/>
              </a:lnSpc>
              <a:spcAft>
                <a:spcPts val="800"/>
              </a:spcAft>
            </a:pPr>
            <a:r>
              <a:rPr lang="pt-BR" sz="4800" b="1" dirty="0">
                <a:solidFill>
                  <a:prstClr val="white"/>
                </a:solidFill>
                <a:latin typeface="Sicoob Sans" panose="020B0604020202020204" charset="0"/>
              </a:rPr>
              <a:t>53 MM </a:t>
            </a:r>
          </a:p>
        </p:txBody>
      </p:sp>
      <p:sp>
        <p:nvSpPr>
          <p:cNvPr id="17" name="CaixaDeTexto 16">
            <a:extLst>
              <a:ext uri="{FF2B5EF4-FFF2-40B4-BE49-F238E27FC236}">
                <a16:creationId xmlns:a16="http://schemas.microsoft.com/office/drawing/2014/main" id="{627670B3-BF09-94C9-6C42-F7B884C5DCD7}"/>
              </a:ext>
            </a:extLst>
          </p:cNvPr>
          <p:cNvSpPr txBox="1"/>
          <p:nvPr/>
        </p:nvSpPr>
        <p:spPr>
          <a:xfrm>
            <a:off x="6911778" y="2136468"/>
            <a:ext cx="9485665" cy="469939"/>
          </a:xfrm>
          <a:prstGeom prst="rect">
            <a:avLst/>
          </a:prstGeom>
          <a:noFill/>
        </p:spPr>
        <p:txBody>
          <a:bodyPr wrap="square">
            <a:spAutoFit/>
          </a:bodyPr>
          <a:lstStyle/>
          <a:p>
            <a:pPr defTabSz="914309">
              <a:lnSpc>
                <a:spcPct val="107000"/>
              </a:lnSpc>
              <a:spcAft>
                <a:spcPts val="800"/>
              </a:spcAft>
            </a:pPr>
            <a:r>
              <a:rPr lang="pt-BR" sz="2400" b="1" dirty="0">
                <a:solidFill>
                  <a:prstClr val="white"/>
                </a:solidFill>
                <a:latin typeface="Sicoob Sans" panose="020B0604020202020204" charset="0"/>
              </a:rPr>
              <a:t>Fundo de Reserva </a:t>
            </a:r>
          </a:p>
        </p:txBody>
      </p:sp>
    </p:spTree>
    <p:extLst>
      <p:ext uri="{BB962C8B-B14F-4D97-AF65-F5344CB8AC3E}">
        <p14:creationId xmlns:p14="http://schemas.microsoft.com/office/powerpoint/2010/main" val="2555568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35EAF75A-AF21-0643-A624-0564D2B0A3C8}"/>
              </a:ext>
            </a:extLst>
          </p:cNvPr>
          <p:cNvPicPr>
            <a:picLocks noChangeAspect="1"/>
          </p:cNvPicPr>
          <p:nvPr/>
        </p:nvPicPr>
        <p:blipFill rotWithShape="1">
          <a:blip r:embed="rId2"/>
          <a:srcRect l="21256" t="9523" b="28791"/>
          <a:stretch/>
        </p:blipFill>
        <p:spPr>
          <a:xfrm>
            <a:off x="0" y="0"/>
            <a:ext cx="12179082" cy="6858000"/>
          </a:xfrm>
          <a:prstGeom prst="rect">
            <a:avLst/>
          </a:prstGeom>
        </p:spPr>
      </p:pic>
      <p:sp>
        <p:nvSpPr>
          <p:cNvPr id="9" name="CaixaDeTexto 8">
            <a:extLst>
              <a:ext uri="{FF2B5EF4-FFF2-40B4-BE49-F238E27FC236}">
                <a16:creationId xmlns:a16="http://schemas.microsoft.com/office/drawing/2014/main" id="{961CF4CF-B8C7-964D-9CA4-6215D3F11CE3}"/>
              </a:ext>
            </a:extLst>
          </p:cNvPr>
          <p:cNvSpPr txBox="1"/>
          <p:nvPr/>
        </p:nvSpPr>
        <p:spPr>
          <a:xfrm>
            <a:off x="2476500" y="1618818"/>
            <a:ext cx="7239000" cy="3139321"/>
          </a:xfrm>
          <a:prstGeom prst="rect">
            <a:avLst/>
          </a:prstGeom>
          <a:noFill/>
        </p:spPr>
        <p:txBody>
          <a:bodyPr wrap="square" rtlCol="0">
            <a:spAutoFit/>
          </a:bodyPr>
          <a:lstStyle/>
          <a:p>
            <a:pPr algn="ctr"/>
            <a:r>
              <a:rPr lang="pt-BR" sz="6600" b="1" dirty="0">
                <a:solidFill>
                  <a:schemeClr val="bg1"/>
                </a:solidFill>
              </a:rPr>
              <a:t>GRANDES NÚMEROS DA COOPERATIVA</a:t>
            </a:r>
          </a:p>
        </p:txBody>
      </p:sp>
      <p:pic>
        <p:nvPicPr>
          <p:cNvPr id="10" name="Gráfico 9">
            <a:extLst>
              <a:ext uri="{FF2B5EF4-FFF2-40B4-BE49-F238E27FC236}">
                <a16:creationId xmlns:a16="http://schemas.microsoft.com/office/drawing/2014/main" id="{AC8CF7FF-8BE9-8742-B5DF-603F5429012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215" b="87486"/>
          <a:stretch/>
        </p:blipFill>
        <p:spPr>
          <a:xfrm flipH="1">
            <a:off x="9074456" y="6257926"/>
            <a:ext cx="3117539" cy="514350"/>
          </a:xfrm>
          <a:prstGeom prst="rect">
            <a:avLst/>
          </a:prstGeom>
        </p:spPr>
      </p:pic>
      <p:pic>
        <p:nvPicPr>
          <p:cNvPr id="12" name="Gráfico 11">
            <a:extLst>
              <a:ext uri="{FF2B5EF4-FFF2-40B4-BE49-F238E27FC236}">
                <a16:creationId xmlns:a16="http://schemas.microsoft.com/office/drawing/2014/main" id="{1DBB454C-0152-AF4C-A2DD-6581C5B3D2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99490" y="5258068"/>
            <a:ext cx="2686050" cy="1852449"/>
          </a:xfrm>
          <a:prstGeom prst="rect">
            <a:avLst/>
          </a:prstGeom>
        </p:spPr>
      </p:pic>
    </p:spTree>
    <p:extLst>
      <p:ext uri="{BB962C8B-B14F-4D97-AF65-F5344CB8AC3E}">
        <p14:creationId xmlns:p14="http://schemas.microsoft.com/office/powerpoint/2010/main" val="2845084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C675BC0B-D5A6-8F4A-AE16-D669783455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90865" y="327661"/>
            <a:ext cx="612844" cy="546099"/>
          </a:xfrm>
          <a:prstGeom prst="rect">
            <a:avLst/>
          </a:prstGeom>
        </p:spPr>
      </p:pic>
      <p:pic>
        <p:nvPicPr>
          <p:cNvPr id="5" name="Imagem 4">
            <a:extLst>
              <a:ext uri="{FF2B5EF4-FFF2-40B4-BE49-F238E27FC236}">
                <a16:creationId xmlns:a16="http://schemas.microsoft.com/office/drawing/2014/main" id="{9FAB277E-F2E8-ADBD-4150-BFB413C4F23E}"/>
              </a:ext>
            </a:extLst>
          </p:cNvPr>
          <p:cNvPicPr>
            <a:picLocks noChangeAspect="1"/>
          </p:cNvPicPr>
          <p:nvPr/>
        </p:nvPicPr>
        <p:blipFill>
          <a:blip r:embed="rId4"/>
          <a:stretch>
            <a:fillRect/>
          </a:stretch>
        </p:blipFill>
        <p:spPr>
          <a:xfrm>
            <a:off x="0" y="56556"/>
            <a:ext cx="6479096" cy="6744888"/>
          </a:xfrm>
          <a:prstGeom prst="rect">
            <a:avLst/>
          </a:prstGeom>
        </p:spPr>
      </p:pic>
    </p:spTree>
    <p:extLst>
      <p:ext uri="{BB962C8B-B14F-4D97-AF65-F5344CB8AC3E}">
        <p14:creationId xmlns:p14="http://schemas.microsoft.com/office/powerpoint/2010/main" val="3383069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C675BC0B-D5A6-8F4A-AE16-D669783455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90865" y="327661"/>
            <a:ext cx="612844" cy="546099"/>
          </a:xfrm>
          <a:prstGeom prst="rect">
            <a:avLst/>
          </a:prstGeom>
        </p:spPr>
      </p:pic>
      <p:pic>
        <p:nvPicPr>
          <p:cNvPr id="3" name="Imagem 2">
            <a:extLst>
              <a:ext uri="{FF2B5EF4-FFF2-40B4-BE49-F238E27FC236}">
                <a16:creationId xmlns:a16="http://schemas.microsoft.com/office/drawing/2014/main" id="{CF909B84-C7EE-4397-12E5-E4C8AA7059ED}"/>
              </a:ext>
            </a:extLst>
          </p:cNvPr>
          <p:cNvPicPr>
            <a:picLocks noChangeAspect="1"/>
          </p:cNvPicPr>
          <p:nvPr/>
        </p:nvPicPr>
        <p:blipFill>
          <a:blip r:embed="rId4"/>
          <a:stretch>
            <a:fillRect/>
          </a:stretch>
        </p:blipFill>
        <p:spPr>
          <a:xfrm>
            <a:off x="64008" y="103250"/>
            <a:ext cx="7086600" cy="6703198"/>
          </a:xfrm>
          <a:prstGeom prst="rect">
            <a:avLst/>
          </a:prstGeom>
        </p:spPr>
      </p:pic>
    </p:spTree>
    <p:extLst>
      <p:ext uri="{BB962C8B-B14F-4D97-AF65-F5344CB8AC3E}">
        <p14:creationId xmlns:p14="http://schemas.microsoft.com/office/powerpoint/2010/main" val="101627750"/>
      </p:ext>
    </p:extLst>
  </p:cSld>
  <p:clrMapOvr>
    <a:masterClrMapping/>
  </p:clrMapOvr>
</p:sld>
</file>

<file path=ppt/theme/theme1.xml><?xml version="1.0" encoding="utf-8"?>
<a:theme xmlns:a="http://schemas.openxmlformats.org/drawingml/2006/main" name="Office Theme">
  <a:themeElements>
    <a:clrScheme name="Hero Color">
      <a:dk1>
        <a:sysClr val="windowText" lastClr="000000"/>
      </a:dk1>
      <a:lt1>
        <a:sysClr val="window" lastClr="FFFFFF"/>
      </a:lt1>
      <a:dk2>
        <a:srgbClr val="394656"/>
      </a:dk2>
      <a:lt2>
        <a:srgbClr val="B4B3B2"/>
      </a:lt2>
      <a:accent1>
        <a:srgbClr val="BF9064"/>
      </a:accent1>
      <a:accent2>
        <a:srgbClr val="525B56"/>
      </a:accent2>
      <a:accent3>
        <a:srgbClr val="917267"/>
      </a:accent3>
      <a:accent4>
        <a:srgbClr val="917267"/>
      </a:accent4>
      <a:accent5>
        <a:srgbClr val="987D72"/>
      </a:accent5>
      <a:accent6>
        <a:srgbClr val="A0887E"/>
      </a:accent6>
      <a:hlink>
        <a:srgbClr val="0563C1"/>
      </a:hlink>
      <a:folHlink>
        <a:srgbClr val="954F72"/>
      </a:folHlink>
    </a:clrScheme>
    <a:fontScheme name="Custom 42">
      <a:majorFont>
        <a:latin typeface="Gochi Hand"/>
        <a:ea typeface=""/>
        <a:cs typeface=""/>
      </a:majorFont>
      <a:minorFont>
        <a:latin typeface="Patrick Ha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just">
          <a:lnSpc>
            <a:spcPct val="150000"/>
          </a:lnSpc>
          <a:defRPr sz="14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16">
      <a:dk1>
        <a:srgbClr val="000000"/>
      </a:dk1>
      <a:lt1>
        <a:srgbClr val="FFFFFF"/>
      </a:lt1>
      <a:dk2>
        <a:srgbClr val="44546A"/>
      </a:dk2>
      <a:lt2>
        <a:srgbClr val="E7E6E6"/>
      </a:lt2>
      <a:accent1>
        <a:srgbClr val="3C9E76"/>
      </a:accent1>
      <a:accent2>
        <a:srgbClr val="FF40AF"/>
      </a:accent2>
      <a:accent3>
        <a:srgbClr val="FFBF00"/>
      </a:accent3>
      <a:accent4>
        <a:srgbClr val="3F3F3F"/>
      </a:accent4>
      <a:accent5>
        <a:srgbClr val="3F3F3F"/>
      </a:accent5>
      <a:accent6>
        <a:srgbClr val="3F3F3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Custom 4">
      <a:dk1>
        <a:srgbClr val="FFFFFF"/>
      </a:dk1>
      <a:lt1>
        <a:srgbClr val="FFFFFF"/>
      </a:lt1>
      <a:dk2>
        <a:srgbClr val="5E5E5E"/>
      </a:dk2>
      <a:lt2>
        <a:srgbClr val="D5D5D5"/>
      </a:lt2>
      <a:accent1>
        <a:srgbClr val="638D79"/>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Montserrat Bold"/>
        <a:ea typeface="Montserrat Bold"/>
        <a:cs typeface="Montserrat Bold"/>
      </a:majorFont>
      <a:minorFont>
        <a:latin typeface="Montserrat Bold"/>
        <a:ea typeface="Montserrat Bold"/>
        <a:cs typeface="Montserrat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FFFFFF"/>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a29376a-8493-406e-9ecc-2f001275cee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451639167BBC9643B808ABA4CD5628DF" ma:contentTypeVersion="15" ma:contentTypeDescription="Crie um novo documento." ma:contentTypeScope="" ma:versionID="3b587d996ad500d03407d951962b1839">
  <xsd:schema xmlns:xsd="http://www.w3.org/2001/XMLSchema" xmlns:xs="http://www.w3.org/2001/XMLSchema" xmlns:p="http://schemas.microsoft.com/office/2006/metadata/properties" xmlns:ns2="fa29376a-8493-406e-9ecc-2f001275ceee" xmlns:ns3="d5c83cc0-5b3e-4409-8f15-6fac19099bac" targetNamespace="http://schemas.microsoft.com/office/2006/metadata/properties" ma:root="true" ma:fieldsID="89829a2592047407f582a51d5d062c86" ns2:_="" ns3:_="">
    <xsd:import namespace="fa29376a-8493-406e-9ecc-2f001275ceee"/>
    <xsd:import namespace="d5c83cc0-5b3e-4409-8f15-6fac19099ba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2:MediaServiceDateTaken" minOccurs="0"/>
                <xsd:element ref="ns2:MediaServiceLocation" minOccurs="0"/>
                <xsd:element ref="ns2:MediaServiceSearchProperties" minOccurs="0"/>
                <xsd:element ref="ns3:SharedWithUsers" minOccurs="0"/>
                <xsd:element ref="ns3:SharedWithDetail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29376a-8493-406e-9ecc-2f001275ce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ce7fa5f9-00c4-4d3e-87cf-43bcfe285de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5c83cc0-5b3e-4409-8f15-6fac19099bac" elementFormDefault="qualified">
    <xsd:import namespace="http://schemas.microsoft.com/office/2006/documentManagement/types"/>
    <xsd:import namespace="http://schemas.microsoft.com/office/infopath/2007/PartnerControls"/>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B55378-1B06-4088-BDB9-9E012EB3D02D}">
  <ds:schemaRefs>
    <ds:schemaRef ds:uri="http://schemas.microsoft.com/sharepoint/v3/contenttype/forms"/>
  </ds:schemaRefs>
</ds:datastoreItem>
</file>

<file path=customXml/itemProps2.xml><?xml version="1.0" encoding="utf-8"?>
<ds:datastoreItem xmlns:ds="http://schemas.openxmlformats.org/officeDocument/2006/customXml" ds:itemID="{A2CBE3D6-33C5-4BC8-A77D-5E4B351A9DA7}">
  <ds:schemaRefs>
    <ds:schemaRef ds:uri="52bae64f-ff94-4732-b14d-c0c0af3cc8cb"/>
    <ds:schemaRef ds:uri="89165767-6a27-4822-9877-9a42d8bfb9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a91b8cf6-db7e-48d7-9f79-260339edfa54"/>
    <ds:schemaRef ds:uri="07bd1acb-6e88-4a45-af41-43f3c3b3683e"/>
    <ds:schemaRef ds:uri="80a99649-0d43-45de-97bb-dc6ed123ea0c"/>
    <ds:schemaRef ds:uri="dd8df982-92e8-41c5-8f3a-1af85f9a4bdc"/>
    <ds:schemaRef ds:uri="39a6e3c7-b6dd-4c4a-afb3-2c7b2fac5052"/>
  </ds:schemaRefs>
</ds:datastoreItem>
</file>

<file path=customXml/itemProps3.xml><?xml version="1.0" encoding="utf-8"?>
<ds:datastoreItem xmlns:ds="http://schemas.openxmlformats.org/officeDocument/2006/customXml" ds:itemID="{35010A81-3F1C-4CFB-A93D-6F7D2B247E80}"/>
</file>

<file path=docProps/app.xml><?xml version="1.0" encoding="utf-8"?>
<Properties xmlns="http://schemas.openxmlformats.org/officeDocument/2006/extended-properties" xmlns:vt="http://schemas.openxmlformats.org/officeDocument/2006/docPropsVTypes">
  <TotalTime>1316</TotalTime>
  <Words>751</Words>
  <Application>Microsoft Office PowerPoint</Application>
  <PresentationFormat>Widescreen</PresentationFormat>
  <Paragraphs>188</Paragraphs>
  <Slides>20</Slides>
  <Notes>9</Notes>
  <HiddenSlides>0</HiddenSlides>
  <MMClips>0</MMClips>
  <ScaleCrop>false</ScaleCrop>
  <HeadingPairs>
    <vt:vector size="6" baseType="variant">
      <vt:variant>
        <vt:lpstr>Fontes usadas</vt:lpstr>
      </vt:variant>
      <vt:variant>
        <vt:i4>11</vt:i4>
      </vt:variant>
      <vt:variant>
        <vt:lpstr>Tema</vt:lpstr>
      </vt:variant>
      <vt:variant>
        <vt:i4>4</vt:i4>
      </vt:variant>
      <vt:variant>
        <vt:lpstr>Títulos de slides</vt:lpstr>
      </vt:variant>
      <vt:variant>
        <vt:i4>20</vt:i4>
      </vt:variant>
    </vt:vector>
  </HeadingPairs>
  <TitlesOfParts>
    <vt:vector size="35" baseType="lpstr">
      <vt:lpstr>Sicoob Sans</vt:lpstr>
      <vt:lpstr>Aptos</vt:lpstr>
      <vt:lpstr>Patrick Hand</vt:lpstr>
      <vt:lpstr>Baguet Script</vt:lpstr>
      <vt:lpstr>Arial</vt:lpstr>
      <vt:lpstr>Calibri</vt:lpstr>
      <vt:lpstr>Sicoob Script</vt:lpstr>
      <vt:lpstr>Univers Condensed Light</vt:lpstr>
      <vt:lpstr>Roboto</vt:lpstr>
      <vt:lpstr>Aptos Display</vt:lpstr>
      <vt:lpstr>Montserrat Bold</vt:lpstr>
      <vt:lpstr>Office Theme</vt:lpstr>
      <vt:lpstr>1_Office Theme</vt:lpstr>
      <vt:lpstr>White</vt:lpstr>
      <vt:lpstr>3_Office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PAINEL SONAR – Mês de Dezembro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Darlisson Pereira Macedo</dc:creator>
  <cp:lastModifiedBy>3091 - Cintia Luzia dos Reis</cp:lastModifiedBy>
  <cp:revision>37</cp:revision>
  <dcterms:created xsi:type="dcterms:W3CDTF">2023-11-13T16:30:33Z</dcterms:created>
  <dcterms:modified xsi:type="dcterms:W3CDTF">2026-03-18T19:52:22Z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459b2e0-2ec4-47e6-afc1-6e3f8b684f6a_Enabled">
    <vt:lpwstr>true</vt:lpwstr>
  </property>
  <property fmtid="{D5CDD505-2E9C-101B-9397-08002B2CF9AE}" pid="3" name="MSIP_Label_6459b2e0-2ec4-47e6-afc1-6e3f8b684f6a_SetDate">
    <vt:lpwstr>2023-11-13T16:31:42Z</vt:lpwstr>
  </property>
  <property fmtid="{D5CDD505-2E9C-101B-9397-08002B2CF9AE}" pid="4" name="MSIP_Label_6459b2e0-2ec4-47e6-afc1-6e3f8b684f6a_Method">
    <vt:lpwstr>Privileged</vt:lpwstr>
  </property>
  <property fmtid="{D5CDD505-2E9C-101B-9397-08002B2CF9AE}" pid="5" name="MSIP_Label_6459b2e0-2ec4-47e6-afc1-6e3f8b684f6a_Name">
    <vt:lpwstr>6459b2e0-2ec4-47e6-afc1-6e3f8b684f6a</vt:lpwstr>
  </property>
  <property fmtid="{D5CDD505-2E9C-101B-9397-08002B2CF9AE}" pid="6" name="MSIP_Label_6459b2e0-2ec4-47e6-afc1-6e3f8b684f6a_SiteId">
    <vt:lpwstr>b417b620-2ae9-4a83-ab6c-7fbd828bda1d</vt:lpwstr>
  </property>
  <property fmtid="{D5CDD505-2E9C-101B-9397-08002B2CF9AE}" pid="7" name="MSIP_Label_6459b2e0-2ec4-47e6-afc1-6e3f8b684f6a_ActionId">
    <vt:lpwstr>49cb4894-5611-443b-905f-21aa8dcc29a3</vt:lpwstr>
  </property>
  <property fmtid="{D5CDD505-2E9C-101B-9397-08002B2CF9AE}" pid="8" name="MSIP_Label_6459b2e0-2ec4-47e6-afc1-6e3f8b684f6a_ContentBits">
    <vt:lpwstr>0</vt:lpwstr>
  </property>
  <property fmtid="{D5CDD505-2E9C-101B-9397-08002B2CF9AE}" pid="9" name="ContentTypeId">
    <vt:lpwstr>0x010100451639167BBC9643B808ABA4CD5628DF</vt:lpwstr>
  </property>
  <property fmtid="{D5CDD505-2E9C-101B-9397-08002B2CF9AE}" pid="10" name="MediaServiceImageTags">
    <vt:lpwstr/>
  </property>
  <property fmtid="{D5CDD505-2E9C-101B-9397-08002B2CF9AE}" pid="11" name="Order">
    <vt:lpwstr>59995000.0000000</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TriggerFlowInfo">
    <vt:lpwstr/>
  </property>
  <property fmtid="{D5CDD505-2E9C-101B-9397-08002B2CF9AE}" pid="17" name="xd_Signature">
    <vt:lpwstr/>
  </property>
  <property fmtid="{D5CDD505-2E9C-101B-9397-08002B2CF9AE}" pid="18" name="MSIP_Label_444b72c9-df86-4ad9-b13e-6f826ef494bf_Enabled">
    <vt:lpwstr>true</vt:lpwstr>
  </property>
  <property fmtid="{D5CDD505-2E9C-101B-9397-08002B2CF9AE}" pid="19" name="MSIP_Label_444b72c9-df86-4ad9-b13e-6f826ef494bf_SetDate">
    <vt:lpwstr>2025-09-19T14:25:30Z</vt:lpwstr>
  </property>
  <property fmtid="{D5CDD505-2E9C-101B-9397-08002B2CF9AE}" pid="20" name="MSIP_Label_444b72c9-df86-4ad9-b13e-6f826ef494bf_Method">
    <vt:lpwstr>Privileged</vt:lpwstr>
  </property>
  <property fmtid="{D5CDD505-2E9C-101B-9397-08002B2CF9AE}" pid="21" name="MSIP_Label_444b72c9-df86-4ad9-b13e-6f826ef494bf_Name">
    <vt:lpwstr>PÚBLICA</vt:lpwstr>
  </property>
  <property fmtid="{D5CDD505-2E9C-101B-9397-08002B2CF9AE}" pid="22" name="MSIP_Label_444b72c9-df86-4ad9-b13e-6f826ef494bf_SiteId">
    <vt:lpwstr>28b886f2-1894-4dda-9cf2-066ad2e94c2c</vt:lpwstr>
  </property>
  <property fmtid="{D5CDD505-2E9C-101B-9397-08002B2CF9AE}" pid="23" name="MSIP_Label_444b72c9-df86-4ad9-b13e-6f826ef494bf_ActionId">
    <vt:lpwstr>4fdcb71b-9447-4ba2-a33b-1a28b079e8b5</vt:lpwstr>
  </property>
  <property fmtid="{D5CDD505-2E9C-101B-9397-08002B2CF9AE}" pid="24" name="MSIP_Label_444b72c9-df86-4ad9-b13e-6f826ef494bf_ContentBits">
    <vt:lpwstr>0</vt:lpwstr>
  </property>
  <property fmtid="{D5CDD505-2E9C-101B-9397-08002B2CF9AE}" pid="25" name="MSIP_Label_444b72c9-df86-4ad9-b13e-6f826ef494bf_Tag">
    <vt:lpwstr>10, 0, 1, 1</vt:lpwstr>
  </property>
</Properties>
</file>